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61" r:id="rId2"/>
    <p:sldId id="276" r:id="rId3"/>
    <p:sldId id="262" r:id="rId4"/>
    <p:sldId id="265" r:id="rId5"/>
    <p:sldId id="264" r:id="rId6"/>
    <p:sldId id="269" r:id="rId7"/>
    <p:sldId id="268" r:id="rId8"/>
    <p:sldId id="274" r:id="rId9"/>
    <p:sldId id="273" r:id="rId10"/>
    <p:sldId id="272" r:id="rId11"/>
    <p:sldId id="270" r:id="rId12"/>
    <p:sldId id="271" r:id="rId1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93CC7-AF25-4589-9450-890D12088F6D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4E84F69B-EBC5-4390-8B68-F9F10E720C30}">
      <dgm:prSet phldrT="[Text]" custT="1"/>
      <dgm:spPr/>
      <dgm:t>
        <a:bodyPr/>
        <a:lstStyle/>
        <a:p>
          <a:pPr rtl="1"/>
          <a:r>
            <a:rPr lang="fa-IR" sz="1400" b="1" dirty="0" smtClean="0"/>
            <a:t>چالشهای اجتماعی-فرهنگی</a:t>
          </a:r>
          <a:endParaRPr lang="fa-IR" sz="1400" b="1" dirty="0"/>
        </a:p>
      </dgm:t>
    </dgm:pt>
    <dgm:pt modelId="{C4D21E07-9579-49BB-B6E3-35E767B4BFDF}" type="parTrans" cxnId="{5865DB25-4795-4FFA-BC66-4A2293F661E9}">
      <dgm:prSet/>
      <dgm:spPr/>
      <dgm:t>
        <a:bodyPr/>
        <a:lstStyle/>
        <a:p>
          <a:pPr rtl="1"/>
          <a:endParaRPr lang="fa-IR" sz="1400" b="1"/>
        </a:p>
      </dgm:t>
    </dgm:pt>
    <dgm:pt modelId="{01D9490C-7E73-49F8-B2F2-60EAD2203B3E}" type="sibTrans" cxnId="{5865DB25-4795-4FFA-BC66-4A2293F661E9}">
      <dgm:prSet/>
      <dgm:spPr/>
      <dgm:t>
        <a:bodyPr/>
        <a:lstStyle/>
        <a:p>
          <a:pPr rtl="1"/>
          <a:endParaRPr lang="fa-IR"/>
        </a:p>
      </dgm:t>
    </dgm:pt>
    <dgm:pt modelId="{5E3BB83F-E918-49CC-A65C-F7AD5DC57839}">
      <dgm:prSet custT="1"/>
      <dgm:spPr/>
      <dgm:t>
        <a:bodyPr/>
        <a:lstStyle/>
        <a:p>
          <a:pPr rtl="1"/>
          <a:r>
            <a:rPr lang="fa-IR" sz="1400" b="1" dirty="0" smtClean="0"/>
            <a:t>چالشهای سیاسی-امنیتی</a:t>
          </a:r>
          <a:endParaRPr lang="fa-IR" sz="1400" b="1" dirty="0"/>
        </a:p>
      </dgm:t>
    </dgm:pt>
    <dgm:pt modelId="{C8917149-F121-4B2F-9FAD-C68729DD72EC}" type="parTrans" cxnId="{26E5FD47-6D71-4AE1-A79D-2FFBF0177155}">
      <dgm:prSet/>
      <dgm:spPr/>
      <dgm:t>
        <a:bodyPr/>
        <a:lstStyle/>
        <a:p>
          <a:pPr rtl="1"/>
          <a:endParaRPr lang="fa-IR" sz="1400" b="1"/>
        </a:p>
      </dgm:t>
    </dgm:pt>
    <dgm:pt modelId="{A4338CED-D3F3-4AFD-9D07-FAFF07BD69E5}" type="sibTrans" cxnId="{26E5FD47-6D71-4AE1-A79D-2FFBF0177155}">
      <dgm:prSet/>
      <dgm:spPr/>
      <dgm:t>
        <a:bodyPr/>
        <a:lstStyle/>
        <a:p>
          <a:pPr rtl="1"/>
          <a:endParaRPr lang="fa-IR"/>
        </a:p>
      </dgm:t>
    </dgm:pt>
    <dgm:pt modelId="{342742C1-A399-4260-9BD7-8085382052D1}">
      <dgm:prSet custT="1"/>
      <dgm:spPr/>
      <dgm:t>
        <a:bodyPr/>
        <a:lstStyle/>
        <a:p>
          <a:pPr rtl="1"/>
          <a:r>
            <a:rPr lang="fa-IR" sz="1400" b="1" dirty="0" smtClean="0"/>
            <a:t>بحران ساختاری خانواده</a:t>
          </a:r>
          <a:endParaRPr lang="fa-IR" sz="1400" b="1" dirty="0"/>
        </a:p>
      </dgm:t>
    </dgm:pt>
    <dgm:pt modelId="{45B8BF90-AF8E-4EC2-BB57-9F703E9F7556}" type="parTrans" cxnId="{1607BA61-F86C-4239-B8DB-DF7044D59D40}">
      <dgm:prSet/>
      <dgm:spPr/>
      <dgm:t>
        <a:bodyPr/>
        <a:lstStyle/>
        <a:p>
          <a:pPr rtl="1"/>
          <a:endParaRPr lang="fa-IR" sz="1400" b="1"/>
        </a:p>
      </dgm:t>
    </dgm:pt>
    <dgm:pt modelId="{2AD92876-E59D-4F82-995E-C02518D4A654}" type="sibTrans" cxnId="{1607BA61-F86C-4239-B8DB-DF7044D59D40}">
      <dgm:prSet/>
      <dgm:spPr/>
      <dgm:t>
        <a:bodyPr/>
        <a:lstStyle/>
        <a:p>
          <a:pPr rtl="1"/>
          <a:endParaRPr lang="fa-IR"/>
        </a:p>
      </dgm:t>
    </dgm:pt>
    <dgm:pt modelId="{992C1694-32F0-43DE-A08B-8C96EC373A32}">
      <dgm:prSet custT="1"/>
      <dgm:spPr/>
      <dgm:t>
        <a:bodyPr/>
        <a:lstStyle/>
        <a:p>
          <a:pPr rtl="1"/>
          <a:r>
            <a:rPr lang="fa-IR" sz="1400" b="1" dirty="0" smtClean="0"/>
            <a:t>اختلال در ترکیب جمعیتی </a:t>
          </a:r>
          <a:endParaRPr lang="fa-IR" sz="1400" b="1" dirty="0"/>
        </a:p>
      </dgm:t>
    </dgm:pt>
    <dgm:pt modelId="{71631DEB-AF74-470E-B6CD-5AAF3D89A843}" type="parTrans" cxnId="{7F12650F-0F60-4118-ACD7-DFE8E126DFEC}">
      <dgm:prSet/>
      <dgm:spPr/>
      <dgm:t>
        <a:bodyPr/>
        <a:lstStyle/>
        <a:p>
          <a:pPr rtl="1"/>
          <a:endParaRPr lang="fa-IR" sz="1400" b="1"/>
        </a:p>
      </dgm:t>
    </dgm:pt>
    <dgm:pt modelId="{08299A3D-5FEA-45C8-B956-EC6342C8C9A5}" type="sibTrans" cxnId="{7F12650F-0F60-4118-ACD7-DFE8E126DFEC}">
      <dgm:prSet/>
      <dgm:spPr/>
      <dgm:t>
        <a:bodyPr/>
        <a:lstStyle/>
        <a:p>
          <a:pPr rtl="1"/>
          <a:endParaRPr lang="fa-IR"/>
        </a:p>
      </dgm:t>
    </dgm:pt>
    <dgm:pt modelId="{161E1842-D7DB-4D36-8974-04838939B73D}">
      <dgm:prSet custT="1"/>
      <dgm:spPr/>
      <dgm:t>
        <a:bodyPr/>
        <a:lstStyle/>
        <a:p>
          <a:pPr rtl="1"/>
          <a:r>
            <a:rPr lang="fa-IR" sz="1400" b="1" dirty="0" smtClean="0"/>
            <a:t>شکافهای نسلی</a:t>
          </a:r>
          <a:endParaRPr lang="fa-IR" sz="1400" b="1" dirty="0"/>
        </a:p>
      </dgm:t>
    </dgm:pt>
    <dgm:pt modelId="{BA6BF039-F3AC-42A7-A65C-434B3C4CE091}" type="parTrans" cxnId="{C298A23B-EE8B-4D30-9925-E0F07021D37B}">
      <dgm:prSet/>
      <dgm:spPr/>
      <dgm:t>
        <a:bodyPr/>
        <a:lstStyle/>
        <a:p>
          <a:pPr rtl="1"/>
          <a:endParaRPr lang="fa-IR" sz="1400" b="1"/>
        </a:p>
      </dgm:t>
    </dgm:pt>
    <dgm:pt modelId="{C2F9CA8E-A16A-460B-B670-5BB1792DB3B0}" type="sibTrans" cxnId="{C298A23B-EE8B-4D30-9925-E0F07021D37B}">
      <dgm:prSet/>
      <dgm:spPr/>
      <dgm:t>
        <a:bodyPr/>
        <a:lstStyle/>
        <a:p>
          <a:pPr rtl="1"/>
          <a:endParaRPr lang="fa-IR"/>
        </a:p>
      </dgm:t>
    </dgm:pt>
    <dgm:pt modelId="{5046C909-582E-4EA0-AE30-BEEE876DB6E6}">
      <dgm:prSet custT="1"/>
      <dgm:spPr/>
      <dgm:t>
        <a:bodyPr/>
        <a:lstStyle/>
        <a:p>
          <a:pPr rtl="1"/>
          <a:r>
            <a:rPr lang="fa-IR" sz="1400" b="1" dirty="0" smtClean="0"/>
            <a:t>کاهش توان نظامی</a:t>
          </a:r>
          <a:endParaRPr lang="fa-IR" sz="1400" b="1" dirty="0"/>
        </a:p>
      </dgm:t>
    </dgm:pt>
    <dgm:pt modelId="{996263CA-5872-4751-874E-40B626371E16}" type="parTrans" cxnId="{0CDE10D8-6C24-4A99-BA4E-F859A96C95AF}">
      <dgm:prSet/>
      <dgm:spPr/>
      <dgm:t>
        <a:bodyPr/>
        <a:lstStyle/>
        <a:p>
          <a:pPr rtl="1"/>
          <a:endParaRPr lang="fa-IR" sz="1400" b="1"/>
        </a:p>
      </dgm:t>
    </dgm:pt>
    <dgm:pt modelId="{F761693D-67DF-45FA-AF0B-242B98F71275}" type="sibTrans" cxnId="{0CDE10D8-6C24-4A99-BA4E-F859A96C95AF}">
      <dgm:prSet/>
      <dgm:spPr/>
      <dgm:t>
        <a:bodyPr/>
        <a:lstStyle/>
        <a:p>
          <a:pPr rtl="1"/>
          <a:endParaRPr lang="fa-IR"/>
        </a:p>
      </dgm:t>
    </dgm:pt>
    <dgm:pt modelId="{9CEB5043-5813-436C-9CEF-9C3259E62772}">
      <dgm:prSet/>
      <dgm:spPr/>
      <dgm:t>
        <a:bodyPr/>
        <a:lstStyle/>
        <a:p>
          <a:pPr rtl="1"/>
          <a:r>
            <a:rPr lang="fa-IR" b="1" dirty="0" smtClean="0"/>
            <a:t>جمع شدن چتر حمایتی خانوده از سالمندان</a:t>
          </a:r>
          <a:endParaRPr lang="fa-IR" b="1" dirty="0"/>
        </a:p>
      </dgm:t>
    </dgm:pt>
    <dgm:pt modelId="{C996716F-1DE4-4F90-864D-CDAEAE7BFA26}" type="parTrans" cxnId="{8DE19FB3-25BF-41F9-A395-0FA6606B831C}">
      <dgm:prSet/>
      <dgm:spPr/>
      <dgm:t>
        <a:bodyPr/>
        <a:lstStyle/>
        <a:p>
          <a:pPr rtl="1"/>
          <a:endParaRPr lang="fa-IR"/>
        </a:p>
      </dgm:t>
    </dgm:pt>
    <dgm:pt modelId="{133AAC97-501F-4545-AFF4-21B69A00A3EB}" type="sibTrans" cxnId="{8DE19FB3-25BF-41F9-A395-0FA6606B831C}">
      <dgm:prSet/>
      <dgm:spPr/>
      <dgm:t>
        <a:bodyPr/>
        <a:lstStyle/>
        <a:p>
          <a:pPr rtl="1"/>
          <a:endParaRPr lang="fa-IR"/>
        </a:p>
      </dgm:t>
    </dgm:pt>
    <dgm:pt modelId="{F9CD0549-95FA-450A-9269-1E7141B59808}">
      <dgm:prSet/>
      <dgm:spPr/>
      <dgm:t>
        <a:bodyPr/>
        <a:lstStyle/>
        <a:p>
          <a:pPr rtl="1"/>
          <a:r>
            <a:rPr lang="fa-IR" b="1" dirty="0" smtClean="0"/>
            <a:t>کاهش جمعیت در سن کار</a:t>
          </a:r>
          <a:endParaRPr lang="fa-IR" b="1" dirty="0"/>
        </a:p>
      </dgm:t>
    </dgm:pt>
    <dgm:pt modelId="{BE7AF490-0E5E-4579-8ACC-8C5C22EA32D2}" type="parTrans" cxnId="{E7C5D464-05EA-4767-8419-D9DE41D75885}">
      <dgm:prSet/>
      <dgm:spPr/>
      <dgm:t>
        <a:bodyPr/>
        <a:lstStyle/>
        <a:p>
          <a:pPr rtl="1"/>
          <a:endParaRPr lang="fa-IR" b="1"/>
        </a:p>
      </dgm:t>
    </dgm:pt>
    <dgm:pt modelId="{8C41DA82-5CD4-47AA-84C1-1374CCB55C89}" type="sibTrans" cxnId="{E7C5D464-05EA-4767-8419-D9DE41D75885}">
      <dgm:prSet/>
      <dgm:spPr/>
      <dgm:t>
        <a:bodyPr/>
        <a:lstStyle/>
        <a:p>
          <a:pPr rtl="1"/>
          <a:endParaRPr lang="fa-IR"/>
        </a:p>
      </dgm:t>
    </dgm:pt>
    <dgm:pt modelId="{AA710D17-BA0F-478D-9332-0D3D05AB58F5}">
      <dgm:prSet/>
      <dgm:spPr/>
      <dgm:t>
        <a:bodyPr/>
        <a:lstStyle/>
        <a:p>
          <a:pPr rtl="1"/>
          <a:r>
            <a:rPr lang="fa-IR" b="1" dirty="0" smtClean="0"/>
            <a:t>افزایش مهاجرین خارجی</a:t>
          </a:r>
          <a:endParaRPr lang="fa-IR" b="1" dirty="0"/>
        </a:p>
      </dgm:t>
    </dgm:pt>
    <dgm:pt modelId="{B18AEC34-3721-4B73-BF55-802B666A9245}" type="parTrans" cxnId="{178C53FC-B5D1-405A-B8C6-A22AA2093227}">
      <dgm:prSet/>
      <dgm:spPr/>
      <dgm:t>
        <a:bodyPr/>
        <a:lstStyle/>
        <a:p>
          <a:pPr rtl="1"/>
          <a:endParaRPr lang="fa-IR" b="1"/>
        </a:p>
      </dgm:t>
    </dgm:pt>
    <dgm:pt modelId="{9ED383CA-B99D-4033-8010-E3B7D5AAF529}" type="sibTrans" cxnId="{178C53FC-B5D1-405A-B8C6-A22AA2093227}">
      <dgm:prSet/>
      <dgm:spPr/>
      <dgm:t>
        <a:bodyPr/>
        <a:lstStyle/>
        <a:p>
          <a:pPr rtl="1"/>
          <a:endParaRPr lang="fa-IR"/>
        </a:p>
      </dgm:t>
    </dgm:pt>
    <dgm:pt modelId="{9C1D56B4-AC82-458C-83ED-BD9DE41001E5}">
      <dgm:prSet/>
      <dgm:spPr/>
      <dgm:t>
        <a:bodyPr/>
        <a:lstStyle/>
        <a:p>
          <a:pPr rtl="1"/>
          <a:r>
            <a:rPr lang="fa-IR" b="1" dirty="0" smtClean="0"/>
            <a:t>سالمندی جمعیت</a:t>
          </a:r>
          <a:endParaRPr lang="fa-IR" b="1" dirty="0"/>
        </a:p>
      </dgm:t>
    </dgm:pt>
    <dgm:pt modelId="{D96CADAD-400E-4821-A6F2-BBA72CD4B0F2}" type="parTrans" cxnId="{F5782727-B7E3-4A31-83D2-43DA56608B02}">
      <dgm:prSet/>
      <dgm:spPr/>
      <dgm:t>
        <a:bodyPr/>
        <a:lstStyle/>
        <a:p>
          <a:pPr rtl="1"/>
          <a:endParaRPr lang="fa-IR"/>
        </a:p>
      </dgm:t>
    </dgm:pt>
    <dgm:pt modelId="{CA416F19-40EB-4670-8331-6C52A21DA11B}" type="sibTrans" cxnId="{F5782727-B7E3-4A31-83D2-43DA56608B02}">
      <dgm:prSet/>
      <dgm:spPr/>
      <dgm:t>
        <a:bodyPr/>
        <a:lstStyle/>
        <a:p>
          <a:pPr rtl="1"/>
          <a:endParaRPr lang="fa-IR"/>
        </a:p>
      </dgm:t>
    </dgm:pt>
    <dgm:pt modelId="{E53105A7-0B71-424D-B700-9438E9901C19}">
      <dgm:prSet/>
      <dgm:spPr/>
      <dgm:t>
        <a:bodyPr/>
        <a:lstStyle/>
        <a:p>
          <a:pPr rtl="1"/>
          <a:r>
            <a:rPr lang="fa-IR" b="1" dirty="0" smtClean="0"/>
            <a:t>احتمال وقوع بحران اقتصادی</a:t>
          </a:r>
          <a:endParaRPr lang="fa-IR" b="1" dirty="0"/>
        </a:p>
      </dgm:t>
    </dgm:pt>
    <dgm:pt modelId="{30E3260D-3626-44E1-8E84-EE4DAFF937AF}" type="parTrans" cxnId="{FF507048-85DC-4201-AB57-976F9751E9DD}">
      <dgm:prSet/>
      <dgm:spPr/>
      <dgm:t>
        <a:bodyPr/>
        <a:lstStyle/>
        <a:p>
          <a:pPr rtl="1"/>
          <a:endParaRPr lang="fa-IR"/>
        </a:p>
      </dgm:t>
    </dgm:pt>
    <dgm:pt modelId="{F9384881-93CD-4892-BDCD-26BBC9562F01}" type="sibTrans" cxnId="{FF507048-85DC-4201-AB57-976F9751E9DD}">
      <dgm:prSet/>
      <dgm:spPr/>
      <dgm:t>
        <a:bodyPr/>
        <a:lstStyle/>
        <a:p>
          <a:pPr rtl="1"/>
          <a:endParaRPr lang="fa-IR"/>
        </a:p>
      </dgm:t>
    </dgm:pt>
    <dgm:pt modelId="{97531F53-5D75-4899-B190-8BD202ED6C7F}">
      <dgm:prSet custT="1"/>
      <dgm:spPr/>
      <dgm:t>
        <a:bodyPr/>
        <a:lstStyle/>
        <a:p>
          <a:pPr rtl="1"/>
          <a:r>
            <a:rPr lang="fa-IR" sz="1400" b="1" dirty="0" smtClean="0"/>
            <a:t>چالشهای اقتصادی</a:t>
          </a:r>
          <a:endParaRPr lang="fa-IR" sz="1400" b="1" dirty="0"/>
        </a:p>
      </dgm:t>
    </dgm:pt>
    <dgm:pt modelId="{1419F7BA-395C-448C-9671-6B745BB44C02}" type="sibTrans" cxnId="{2E9CF90D-AAB9-44CF-9ED6-B4A0CADDF3A3}">
      <dgm:prSet/>
      <dgm:spPr/>
      <dgm:t>
        <a:bodyPr/>
        <a:lstStyle/>
        <a:p>
          <a:pPr rtl="1"/>
          <a:endParaRPr lang="fa-IR"/>
        </a:p>
      </dgm:t>
    </dgm:pt>
    <dgm:pt modelId="{A2B8AA7C-DFB4-410D-A76D-B897D704E21A}" type="parTrans" cxnId="{2E9CF90D-AAB9-44CF-9ED6-B4A0CADDF3A3}">
      <dgm:prSet/>
      <dgm:spPr/>
      <dgm:t>
        <a:bodyPr/>
        <a:lstStyle/>
        <a:p>
          <a:pPr rtl="1"/>
          <a:endParaRPr lang="fa-IR" sz="1400" b="1"/>
        </a:p>
      </dgm:t>
    </dgm:pt>
    <dgm:pt modelId="{DE8BAB07-F31D-4F46-A782-DE1B27E59294}">
      <dgm:prSet phldrT="[Text]" custT="1"/>
      <dgm:spPr/>
      <dgm:t>
        <a:bodyPr/>
        <a:lstStyle/>
        <a:p>
          <a:pPr rtl="1"/>
          <a:r>
            <a:rPr lang="fa-IR" sz="2000" b="1" dirty="0" smtClean="0"/>
            <a:t>چالشهای ناشی از کاهش جمعیت در ایران</a:t>
          </a:r>
          <a:endParaRPr lang="fa-IR" sz="2000" b="1" dirty="0"/>
        </a:p>
      </dgm:t>
    </dgm:pt>
    <dgm:pt modelId="{47074435-98F1-4F47-AF4F-78A0E43F1D17}" type="sibTrans" cxnId="{E661F177-D13B-4732-9454-0CCB1796ECCE}">
      <dgm:prSet/>
      <dgm:spPr/>
      <dgm:t>
        <a:bodyPr/>
        <a:lstStyle/>
        <a:p>
          <a:pPr rtl="1"/>
          <a:endParaRPr lang="fa-IR"/>
        </a:p>
      </dgm:t>
    </dgm:pt>
    <dgm:pt modelId="{40348CAF-F87C-45D0-BF43-964D573713F4}" type="parTrans" cxnId="{E661F177-D13B-4732-9454-0CCB1796ECCE}">
      <dgm:prSet/>
      <dgm:spPr/>
      <dgm:t>
        <a:bodyPr/>
        <a:lstStyle/>
        <a:p>
          <a:pPr rtl="1"/>
          <a:endParaRPr lang="fa-IR"/>
        </a:p>
      </dgm:t>
    </dgm:pt>
    <dgm:pt modelId="{50DEDDC4-ACA9-45CC-895D-98E973E2C61B}">
      <dgm:prSet/>
      <dgm:spPr/>
      <dgm:t>
        <a:bodyPr/>
        <a:lstStyle/>
        <a:p>
          <a:r>
            <a:rPr lang="fa-IR" b="1" dirty="0" smtClean="0"/>
            <a:t>تک فرزندی </a:t>
          </a:r>
          <a:endParaRPr lang="en-US" b="1" dirty="0"/>
        </a:p>
      </dgm:t>
    </dgm:pt>
    <dgm:pt modelId="{8DFE6A4C-3062-40B6-A5D2-B6962AFFB1A3}" type="parTrans" cxnId="{9C4DD69E-DA48-47FC-BF57-EACCA3290E33}">
      <dgm:prSet/>
      <dgm:spPr/>
      <dgm:t>
        <a:bodyPr/>
        <a:lstStyle/>
        <a:p>
          <a:endParaRPr lang="en-US"/>
        </a:p>
      </dgm:t>
    </dgm:pt>
    <dgm:pt modelId="{FEE7F791-3DCC-47C8-B8A4-82A359A77BE9}" type="sibTrans" cxnId="{9C4DD69E-DA48-47FC-BF57-EACCA3290E33}">
      <dgm:prSet/>
      <dgm:spPr/>
      <dgm:t>
        <a:bodyPr/>
        <a:lstStyle/>
        <a:p>
          <a:endParaRPr lang="en-US"/>
        </a:p>
      </dgm:t>
    </dgm:pt>
    <dgm:pt modelId="{9275B59F-EFCB-4E80-AC3B-FB4C0AEF6243}" type="pres">
      <dgm:prSet presAssocID="{23F93CC7-AF25-4589-9450-890D12088F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95690807-DED9-4F80-B36F-605C08726D03}" type="pres">
      <dgm:prSet presAssocID="{DE8BAB07-F31D-4F46-A782-DE1B27E59294}" presName="hierRoot1" presStyleCnt="0">
        <dgm:presLayoutVars>
          <dgm:hierBranch val="init"/>
        </dgm:presLayoutVars>
      </dgm:prSet>
      <dgm:spPr/>
    </dgm:pt>
    <dgm:pt modelId="{73750ACF-1E62-4F56-87B0-EF7B58EE1E3E}" type="pres">
      <dgm:prSet presAssocID="{DE8BAB07-F31D-4F46-A782-DE1B27E59294}" presName="rootComposite1" presStyleCnt="0"/>
      <dgm:spPr/>
    </dgm:pt>
    <dgm:pt modelId="{3A8E7555-B882-4B67-9623-D215090D7525}" type="pres">
      <dgm:prSet presAssocID="{DE8BAB07-F31D-4F46-A782-DE1B27E59294}" presName="rootText1" presStyleLbl="node0" presStyleIdx="0" presStyleCnt="1" custScaleX="37435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fa-IR"/>
        </a:p>
      </dgm:t>
    </dgm:pt>
    <dgm:pt modelId="{678A32C7-90D6-4F59-8174-16C8ACC2641C}" type="pres">
      <dgm:prSet presAssocID="{DE8BAB07-F31D-4F46-A782-DE1B27E59294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00598510-0B64-4210-976A-9B2BA7166415}" type="pres">
      <dgm:prSet presAssocID="{DE8BAB07-F31D-4F46-A782-DE1B27E59294}" presName="hierChild2" presStyleCnt="0"/>
      <dgm:spPr/>
    </dgm:pt>
    <dgm:pt modelId="{F2CD448A-A5D8-4967-8236-EBF61D2746D4}" type="pres">
      <dgm:prSet presAssocID="{A2B8AA7C-DFB4-410D-A76D-B897D704E21A}" presName="Name37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3BE31763-6B81-4EFA-95D5-E2FE64A9498B}" type="pres">
      <dgm:prSet presAssocID="{97531F53-5D75-4899-B190-8BD202ED6C7F}" presName="hierRoot2" presStyleCnt="0">
        <dgm:presLayoutVars>
          <dgm:hierBranch val="l"/>
        </dgm:presLayoutVars>
      </dgm:prSet>
      <dgm:spPr/>
    </dgm:pt>
    <dgm:pt modelId="{FE463403-081E-4817-A9DC-6D10123CD8EF}" type="pres">
      <dgm:prSet presAssocID="{97531F53-5D75-4899-B190-8BD202ED6C7F}" presName="rootComposite" presStyleCnt="0"/>
      <dgm:spPr/>
    </dgm:pt>
    <dgm:pt modelId="{255A8663-61B6-427A-A123-3D6A8FB42DF5}" type="pres">
      <dgm:prSet presAssocID="{97531F53-5D75-4899-B190-8BD202ED6C7F}" presName="rootText" presStyleLbl="node2" presStyleIdx="0" presStyleCnt="3" custLinFactNeighborX="-75284">
        <dgm:presLayoutVars>
          <dgm:chPref val="3"/>
        </dgm:presLayoutVars>
      </dgm:prSet>
      <dgm:spPr>
        <a:prstGeom prst="flowChartTerminator">
          <a:avLst/>
        </a:prstGeom>
      </dgm:spPr>
      <dgm:t>
        <a:bodyPr/>
        <a:lstStyle/>
        <a:p>
          <a:pPr rtl="1"/>
          <a:endParaRPr lang="fa-IR"/>
        </a:p>
      </dgm:t>
    </dgm:pt>
    <dgm:pt modelId="{E15670A3-79FA-47FF-975C-A876081FB12C}" type="pres">
      <dgm:prSet presAssocID="{97531F53-5D75-4899-B190-8BD202ED6C7F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3C1549FB-0524-4285-9E4A-FACF56515347}" type="pres">
      <dgm:prSet presAssocID="{97531F53-5D75-4899-B190-8BD202ED6C7F}" presName="hierChild4" presStyleCnt="0"/>
      <dgm:spPr/>
    </dgm:pt>
    <dgm:pt modelId="{C730039C-1AC4-46EB-B8A3-9901BB24A659}" type="pres">
      <dgm:prSet presAssocID="{BE7AF490-0E5E-4579-8ACC-8C5C22EA32D2}" presName="Name50" presStyleLbl="parChTrans1D3" presStyleIdx="0" presStyleCnt="9"/>
      <dgm:spPr/>
      <dgm:t>
        <a:bodyPr/>
        <a:lstStyle/>
        <a:p>
          <a:pPr rtl="1"/>
          <a:endParaRPr lang="fa-IR"/>
        </a:p>
      </dgm:t>
    </dgm:pt>
    <dgm:pt modelId="{C156C808-CB78-418A-A31C-2F3B0431D274}" type="pres">
      <dgm:prSet presAssocID="{F9CD0549-95FA-450A-9269-1E7141B59808}" presName="hierRoot2" presStyleCnt="0">
        <dgm:presLayoutVars>
          <dgm:hierBranch val="l"/>
        </dgm:presLayoutVars>
      </dgm:prSet>
      <dgm:spPr/>
    </dgm:pt>
    <dgm:pt modelId="{0E83F10A-FB46-43F7-A32C-18621645EEBD}" type="pres">
      <dgm:prSet presAssocID="{F9CD0549-95FA-450A-9269-1E7141B59808}" presName="rootComposite" presStyleCnt="0"/>
      <dgm:spPr/>
    </dgm:pt>
    <dgm:pt modelId="{CE8F4921-4C0B-4497-A788-1004DFC1A495}" type="pres">
      <dgm:prSet presAssocID="{F9CD0549-95FA-450A-9269-1E7141B59808}" presName="rootText" presStyleLbl="node3" presStyleIdx="0" presStyleCnt="9" custLinFactNeighborX="-64920" custLinFactNeighborY="144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55E68E97-2BD2-43FB-B2AD-706A5D493EC4}" type="pres">
      <dgm:prSet presAssocID="{F9CD0549-95FA-450A-9269-1E7141B59808}" presName="rootConnector" presStyleLbl="node3" presStyleIdx="0" presStyleCnt="9"/>
      <dgm:spPr/>
      <dgm:t>
        <a:bodyPr/>
        <a:lstStyle/>
        <a:p>
          <a:pPr rtl="1"/>
          <a:endParaRPr lang="fa-IR"/>
        </a:p>
      </dgm:t>
    </dgm:pt>
    <dgm:pt modelId="{A4A3ABC3-F4EA-4C9B-A78F-195287152E1F}" type="pres">
      <dgm:prSet presAssocID="{F9CD0549-95FA-450A-9269-1E7141B59808}" presName="hierChild4" presStyleCnt="0"/>
      <dgm:spPr/>
    </dgm:pt>
    <dgm:pt modelId="{A9E105B7-2EA5-42B1-8A73-E430DAA5862A}" type="pres">
      <dgm:prSet presAssocID="{F9CD0549-95FA-450A-9269-1E7141B59808}" presName="hierChild5" presStyleCnt="0"/>
      <dgm:spPr/>
    </dgm:pt>
    <dgm:pt modelId="{F66B37B9-06FF-413C-B836-3E0EC4927851}" type="pres">
      <dgm:prSet presAssocID="{B18AEC34-3721-4B73-BF55-802B666A9245}" presName="Name50" presStyleLbl="parChTrans1D3" presStyleIdx="1" presStyleCnt="9"/>
      <dgm:spPr/>
      <dgm:t>
        <a:bodyPr/>
        <a:lstStyle/>
        <a:p>
          <a:pPr rtl="1"/>
          <a:endParaRPr lang="fa-IR"/>
        </a:p>
      </dgm:t>
    </dgm:pt>
    <dgm:pt modelId="{90EAAFE2-D4A7-4BA6-992F-C8FDF96E88F2}" type="pres">
      <dgm:prSet presAssocID="{AA710D17-BA0F-478D-9332-0D3D05AB58F5}" presName="hierRoot2" presStyleCnt="0">
        <dgm:presLayoutVars>
          <dgm:hierBranch val="l"/>
        </dgm:presLayoutVars>
      </dgm:prSet>
      <dgm:spPr/>
    </dgm:pt>
    <dgm:pt modelId="{F03EC6FD-2F36-4A9B-8AD8-1E41D2435518}" type="pres">
      <dgm:prSet presAssocID="{AA710D17-BA0F-478D-9332-0D3D05AB58F5}" presName="rootComposite" presStyleCnt="0"/>
      <dgm:spPr/>
    </dgm:pt>
    <dgm:pt modelId="{A4378C6C-4CA9-4DD6-8F39-693AE578A63B}" type="pres">
      <dgm:prSet presAssocID="{AA710D17-BA0F-478D-9332-0D3D05AB58F5}" presName="rootText" presStyleLbl="node3" presStyleIdx="1" presStyleCnt="9" custLinFactY="45278" custLinFactNeighborX="-68300" custLinFactNeighborY="100000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F757BCD5-40A6-4E81-968E-D330C9056FA6}" type="pres">
      <dgm:prSet presAssocID="{AA710D17-BA0F-478D-9332-0D3D05AB58F5}" presName="rootConnector" presStyleLbl="node3" presStyleIdx="1" presStyleCnt="9"/>
      <dgm:spPr/>
      <dgm:t>
        <a:bodyPr/>
        <a:lstStyle/>
        <a:p>
          <a:pPr rtl="1"/>
          <a:endParaRPr lang="fa-IR"/>
        </a:p>
      </dgm:t>
    </dgm:pt>
    <dgm:pt modelId="{158758A3-FF49-4047-B489-041CF2D6591F}" type="pres">
      <dgm:prSet presAssocID="{AA710D17-BA0F-478D-9332-0D3D05AB58F5}" presName="hierChild4" presStyleCnt="0"/>
      <dgm:spPr/>
    </dgm:pt>
    <dgm:pt modelId="{F8F5648F-820B-4F34-B802-4CE011014634}" type="pres">
      <dgm:prSet presAssocID="{AA710D17-BA0F-478D-9332-0D3D05AB58F5}" presName="hierChild5" presStyleCnt="0"/>
      <dgm:spPr/>
    </dgm:pt>
    <dgm:pt modelId="{E32563D8-7069-4FBA-BEE1-B7BEA9B37500}" type="pres">
      <dgm:prSet presAssocID="{D96CADAD-400E-4821-A6F2-BBA72CD4B0F2}" presName="Name50" presStyleLbl="parChTrans1D3" presStyleIdx="2" presStyleCnt="9"/>
      <dgm:spPr/>
      <dgm:t>
        <a:bodyPr/>
        <a:lstStyle/>
        <a:p>
          <a:pPr rtl="1"/>
          <a:endParaRPr lang="fa-IR"/>
        </a:p>
      </dgm:t>
    </dgm:pt>
    <dgm:pt modelId="{6DD24075-E1F4-4F49-BE9E-21BCA059D2A4}" type="pres">
      <dgm:prSet presAssocID="{9C1D56B4-AC82-458C-83ED-BD9DE41001E5}" presName="hierRoot2" presStyleCnt="0">
        <dgm:presLayoutVars>
          <dgm:hierBranch val="l"/>
        </dgm:presLayoutVars>
      </dgm:prSet>
      <dgm:spPr/>
    </dgm:pt>
    <dgm:pt modelId="{7B26F8FF-4321-4E3B-AA8D-6EBE11786AF6}" type="pres">
      <dgm:prSet presAssocID="{9C1D56B4-AC82-458C-83ED-BD9DE41001E5}" presName="rootComposite" presStyleCnt="0"/>
      <dgm:spPr/>
    </dgm:pt>
    <dgm:pt modelId="{AB84D76C-8641-4C18-A2DA-E293906C43F3}" type="pres">
      <dgm:prSet presAssocID="{9C1D56B4-AC82-458C-83ED-BD9DE41001E5}" presName="rootText" presStyleLbl="node3" presStyleIdx="2" presStyleCnt="9" custLinFactY="-34346" custLinFactNeighborX="-68300" custLinFactNeighborY="-100000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F4CE071A-E1B6-4CA2-A454-AB53277DB332}" type="pres">
      <dgm:prSet presAssocID="{9C1D56B4-AC82-458C-83ED-BD9DE41001E5}" presName="rootConnector" presStyleLbl="node3" presStyleIdx="2" presStyleCnt="9"/>
      <dgm:spPr/>
      <dgm:t>
        <a:bodyPr/>
        <a:lstStyle/>
        <a:p>
          <a:pPr rtl="1"/>
          <a:endParaRPr lang="fa-IR"/>
        </a:p>
      </dgm:t>
    </dgm:pt>
    <dgm:pt modelId="{02760CD2-9802-4C8B-A898-332C2501C92D}" type="pres">
      <dgm:prSet presAssocID="{9C1D56B4-AC82-458C-83ED-BD9DE41001E5}" presName="hierChild4" presStyleCnt="0"/>
      <dgm:spPr/>
    </dgm:pt>
    <dgm:pt modelId="{29F2EE3B-7BFC-4854-8CF2-67CD25E96E74}" type="pres">
      <dgm:prSet presAssocID="{9C1D56B4-AC82-458C-83ED-BD9DE41001E5}" presName="hierChild5" presStyleCnt="0"/>
      <dgm:spPr/>
    </dgm:pt>
    <dgm:pt modelId="{559485E4-7E96-46A4-8C10-96340878CD90}" type="pres">
      <dgm:prSet presAssocID="{30E3260D-3626-44E1-8E84-EE4DAFF937AF}" presName="Name50" presStyleLbl="parChTrans1D3" presStyleIdx="3" presStyleCnt="9"/>
      <dgm:spPr/>
      <dgm:t>
        <a:bodyPr/>
        <a:lstStyle/>
        <a:p>
          <a:pPr rtl="1"/>
          <a:endParaRPr lang="fa-IR"/>
        </a:p>
      </dgm:t>
    </dgm:pt>
    <dgm:pt modelId="{25206A11-105B-4EC1-8499-59E8D2E2940C}" type="pres">
      <dgm:prSet presAssocID="{E53105A7-0B71-424D-B700-9438E9901C19}" presName="hierRoot2" presStyleCnt="0">
        <dgm:presLayoutVars>
          <dgm:hierBranch val="l"/>
        </dgm:presLayoutVars>
      </dgm:prSet>
      <dgm:spPr/>
    </dgm:pt>
    <dgm:pt modelId="{B003238E-315F-4502-A1FF-3C01819AF2DA}" type="pres">
      <dgm:prSet presAssocID="{E53105A7-0B71-424D-B700-9438E9901C19}" presName="rootComposite" presStyleCnt="0"/>
      <dgm:spPr/>
    </dgm:pt>
    <dgm:pt modelId="{50770527-999E-4207-8318-1629B7772E21}" type="pres">
      <dgm:prSet presAssocID="{E53105A7-0B71-424D-B700-9438E9901C19}" presName="rootText" presStyleLbl="node3" presStyleIdx="3" presStyleCnt="9" custLinFactNeighborX="-68300" custLinFactNeighborY="-11685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10E5D38A-E882-40C0-B3EE-853823A7AE8F}" type="pres">
      <dgm:prSet presAssocID="{E53105A7-0B71-424D-B700-9438E9901C19}" presName="rootConnector" presStyleLbl="node3" presStyleIdx="3" presStyleCnt="9"/>
      <dgm:spPr/>
      <dgm:t>
        <a:bodyPr/>
        <a:lstStyle/>
        <a:p>
          <a:pPr rtl="1"/>
          <a:endParaRPr lang="fa-IR"/>
        </a:p>
      </dgm:t>
    </dgm:pt>
    <dgm:pt modelId="{712BA5D8-79F0-4135-8F2C-F7983D1F67D8}" type="pres">
      <dgm:prSet presAssocID="{E53105A7-0B71-424D-B700-9438E9901C19}" presName="hierChild4" presStyleCnt="0"/>
      <dgm:spPr/>
    </dgm:pt>
    <dgm:pt modelId="{DAA35109-CB39-4789-8004-4CA4A32CE44B}" type="pres">
      <dgm:prSet presAssocID="{E53105A7-0B71-424D-B700-9438E9901C19}" presName="hierChild5" presStyleCnt="0"/>
      <dgm:spPr/>
    </dgm:pt>
    <dgm:pt modelId="{914CEFCC-8288-4AE0-AA2E-9829C6C91431}" type="pres">
      <dgm:prSet presAssocID="{97531F53-5D75-4899-B190-8BD202ED6C7F}" presName="hierChild5" presStyleCnt="0"/>
      <dgm:spPr/>
    </dgm:pt>
    <dgm:pt modelId="{33BFE964-4667-4066-9D8C-4206F35A2157}" type="pres">
      <dgm:prSet presAssocID="{C8917149-F121-4B2F-9FAD-C68729DD72EC}" presName="Name37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D87D09CB-1528-459C-96AA-2F7D6B99B4A6}" type="pres">
      <dgm:prSet presAssocID="{5E3BB83F-E918-49CC-A65C-F7AD5DC57839}" presName="hierRoot2" presStyleCnt="0">
        <dgm:presLayoutVars>
          <dgm:hierBranch val="l"/>
        </dgm:presLayoutVars>
      </dgm:prSet>
      <dgm:spPr/>
    </dgm:pt>
    <dgm:pt modelId="{37C929E9-B188-4469-A84A-3BCC3C3BC806}" type="pres">
      <dgm:prSet presAssocID="{5E3BB83F-E918-49CC-A65C-F7AD5DC57839}" presName="rootComposite" presStyleCnt="0"/>
      <dgm:spPr/>
    </dgm:pt>
    <dgm:pt modelId="{78F729EF-537D-4247-964A-2B000C2846B2}" type="pres">
      <dgm:prSet presAssocID="{5E3BB83F-E918-49CC-A65C-F7AD5DC57839}" presName="rootText" presStyleLbl="node2" presStyleIdx="1" presStyleCnt="3" custLinFactNeighborX="-51676">
        <dgm:presLayoutVars>
          <dgm:chPref val="3"/>
        </dgm:presLayoutVars>
      </dgm:prSet>
      <dgm:spPr>
        <a:prstGeom prst="flowChartTerminator">
          <a:avLst/>
        </a:prstGeom>
      </dgm:spPr>
      <dgm:t>
        <a:bodyPr/>
        <a:lstStyle/>
        <a:p>
          <a:pPr rtl="1"/>
          <a:endParaRPr lang="fa-IR"/>
        </a:p>
      </dgm:t>
    </dgm:pt>
    <dgm:pt modelId="{8952E53C-CE24-441C-9E52-678351B893A7}" type="pres">
      <dgm:prSet presAssocID="{5E3BB83F-E918-49CC-A65C-F7AD5DC57839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CD40E500-524F-4AE7-AF1C-2FF2A2934D2B}" type="pres">
      <dgm:prSet presAssocID="{5E3BB83F-E918-49CC-A65C-F7AD5DC57839}" presName="hierChild4" presStyleCnt="0"/>
      <dgm:spPr/>
    </dgm:pt>
    <dgm:pt modelId="{6EB3E6D7-7895-4361-A429-AE7A357910A9}" type="pres">
      <dgm:prSet presAssocID="{996263CA-5872-4751-874E-40B626371E16}" presName="Name50" presStyleLbl="parChTrans1D3" presStyleIdx="4" presStyleCnt="9"/>
      <dgm:spPr/>
      <dgm:t>
        <a:bodyPr/>
        <a:lstStyle/>
        <a:p>
          <a:pPr rtl="1"/>
          <a:endParaRPr lang="fa-IR"/>
        </a:p>
      </dgm:t>
    </dgm:pt>
    <dgm:pt modelId="{83C52621-021A-4AC0-B195-AC6FE1FFFC6E}" type="pres">
      <dgm:prSet presAssocID="{5046C909-582E-4EA0-AE30-BEEE876DB6E6}" presName="hierRoot2" presStyleCnt="0">
        <dgm:presLayoutVars>
          <dgm:hierBranch val="l"/>
        </dgm:presLayoutVars>
      </dgm:prSet>
      <dgm:spPr/>
    </dgm:pt>
    <dgm:pt modelId="{CC52AAF6-A973-4645-9F09-390D417B062E}" type="pres">
      <dgm:prSet presAssocID="{5046C909-582E-4EA0-AE30-BEEE876DB6E6}" presName="rootComposite" presStyleCnt="0"/>
      <dgm:spPr/>
    </dgm:pt>
    <dgm:pt modelId="{4023FBB0-FD07-4BE9-A37A-DA58DE253504}" type="pres">
      <dgm:prSet presAssocID="{5046C909-582E-4EA0-AE30-BEEE876DB6E6}" presName="rootText" presStyleLbl="node3" presStyleIdx="4" presStyleCnt="9" custLinFactNeighborX="-51676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E173E1D2-53A6-44BA-9456-C6A55DBEB538}" type="pres">
      <dgm:prSet presAssocID="{5046C909-582E-4EA0-AE30-BEEE876DB6E6}" presName="rootConnector" presStyleLbl="node3" presStyleIdx="4" presStyleCnt="9"/>
      <dgm:spPr/>
      <dgm:t>
        <a:bodyPr/>
        <a:lstStyle/>
        <a:p>
          <a:pPr rtl="1"/>
          <a:endParaRPr lang="fa-IR"/>
        </a:p>
      </dgm:t>
    </dgm:pt>
    <dgm:pt modelId="{DE7F8EE7-EEC4-4BD9-A9AF-76C66FC8BB81}" type="pres">
      <dgm:prSet presAssocID="{5046C909-582E-4EA0-AE30-BEEE876DB6E6}" presName="hierChild4" presStyleCnt="0"/>
      <dgm:spPr/>
    </dgm:pt>
    <dgm:pt modelId="{8FC37162-B47A-4C97-A0E7-A83AE6F62DB4}" type="pres">
      <dgm:prSet presAssocID="{5046C909-582E-4EA0-AE30-BEEE876DB6E6}" presName="hierChild5" presStyleCnt="0"/>
      <dgm:spPr/>
    </dgm:pt>
    <dgm:pt modelId="{A579366E-40B1-4C10-B56A-7FBEB58F2219}" type="pres">
      <dgm:prSet presAssocID="{5E3BB83F-E918-49CC-A65C-F7AD5DC57839}" presName="hierChild5" presStyleCnt="0"/>
      <dgm:spPr/>
    </dgm:pt>
    <dgm:pt modelId="{7C90A521-CE81-4106-9697-8365803EE971}" type="pres">
      <dgm:prSet presAssocID="{C4D21E07-9579-49BB-B6E3-35E767B4BFDF}" presName="Name37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D4E17A50-F3CA-46E6-86DA-AD812980950E}" type="pres">
      <dgm:prSet presAssocID="{4E84F69B-EBC5-4390-8B68-F9F10E720C30}" presName="hierRoot2" presStyleCnt="0">
        <dgm:presLayoutVars>
          <dgm:hierBranch val="l"/>
        </dgm:presLayoutVars>
      </dgm:prSet>
      <dgm:spPr/>
    </dgm:pt>
    <dgm:pt modelId="{BD5DA669-BC22-4C4E-9CA8-5557A9A85259}" type="pres">
      <dgm:prSet presAssocID="{4E84F69B-EBC5-4390-8B68-F9F10E720C30}" presName="rootComposite" presStyleCnt="0"/>
      <dgm:spPr/>
    </dgm:pt>
    <dgm:pt modelId="{140ED92A-A01F-4A90-9574-4237D5AA4E5E}" type="pres">
      <dgm:prSet presAssocID="{4E84F69B-EBC5-4390-8B68-F9F10E720C30}" presName="rootText" presStyleLbl="node2" presStyleIdx="2" presStyleCnt="3" custLinFactNeighborX="12139" custLinFactNeighborY="-4766">
        <dgm:presLayoutVars>
          <dgm:chPref val="3"/>
        </dgm:presLayoutVars>
      </dgm:prSet>
      <dgm:spPr>
        <a:prstGeom prst="flowChartTerminator">
          <a:avLst/>
        </a:prstGeom>
      </dgm:spPr>
      <dgm:t>
        <a:bodyPr/>
        <a:lstStyle/>
        <a:p>
          <a:pPr rtl="1"/>
          <a:endParaRPr lang="fa-IR"/>
        </a:p>
      </dgm:t>
    </dgm:pt>
    <dgm:pt modelId="{9D07A2DF-65CC-4E1C-AFF4-A940C44884F4}" type="pres">
      <dgm:prSet presAssocID="{4E84F69B-EBC5-4390-8B68-F9F10E720C30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00C0352E-6849-4000-AE02-572F2142BA3E}" type="pres">
      <dgm:prSet presAssocID="{4E84F69B-EBC5-4390-8B68-F9F10E720C30}" presName="hierChild4" presStyleCnt="0"/>
      <dgm:spPr/>
    </dgm:pt>
    <dgm:pt modelId="{BA4DFFFB-FD99-4896-BC8E-A7E8DC517108}" type="pres">
      <dgm:prSet presAssocID="{45B8BF90-AF8E-4EC2-BB57-9F703E9F7556}" presName="Name50" presStyleLbl="parChTrans1D3" presStyleIdx="5" presStyleCnt="9"/>
      <dgm:spPr/>
      <dgm:t>
        <a:bodyPr/>
        <a:lstStyle/>
        <a:p>
          <a:pPr rtl="1"/>
          <a:endParaRPr lang="fa-IR"/>
        </a:p>
      </dgm:t>
    </dgm:pt>
    <dgm:pt modelId="{2080FDEE-37A5-4781-ADC6-D3D69D879DD6}" type="pres">
      <dgm:prSet presAssocID="{342742C1-A399-4260-9BD7-8085382052D1}" presName="hierRoot2" presStyleCnt="0">
        <dgm:presLayoutVars>
          <dgm:hierBranch val="l"/>
        </dgm:presLayoutVars>
      </dgm:prSet>
      <dgm:spPr/>
    </dgm:pt>
    <dgm:pt modelId="{177803A0-1A9C-402A-B28F-02D0D25373A1}" type="pres">
      <dgm:prSet presAssocID="{342742C1-A399-4260-9BD7-8085382052D1}" presName="rootComposite" presStyleCnt="0"/>
      <dgm:spPr/>
    </dgm:pt>
    <dgm:pt modelId="{A49E7A68-C14F-4561-B0DA-FC4276EA6EC2}" type="pres">
      <dgm:prSet presAssocID="{342742C1-A399-4260-9BD7-8085382052D1}" presName="rootText" presStyleLbl="node3" presStyleIdx="5" presStyleCnt="9" custLinFactNeighborX="12139" custLinFactNeighborY="-4766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0726AC74-6D43-411E-9883-41A6C417F05A}" type="pres">
      <dgm:prSet presAssocID="{342742C1-A399-4260-9BD7-8085382052D1}" presName="rootConnector" presStyleLbl="node3" presStyleIdx="5" presStyleCnt="9"/>
      <dgm:spPr/>
      <dgm:t>
        <a:bodyPr/>
        <a:lstStyle/>
        <a:p>
          <a:pPr rtl="1"/>
          <a:endParaRPr lang="fa-IR"/>
        </a:p>
      </dgm:t>
    </dgm:pt>
    <dgm:pt modelId="{DBC36D81-5DF3-4E46-A989-597ED11326AF}" type="pres">
      <dgm:prSet presAssocID="{342742C1-A399-4260-9BD7-8085382052D1}" presName="hierChild4" presStyleCnt="0"/>
      <dgm:spPr/>
    </dgm:pt>
    <dgm:pt modelId="{8E68DC4B-C6BC-4FB9-99E3-02D8B215213E}" type="pres">
      <dgm:prSet presAssocID="{8DFE6A4C-3062-40B6-A5D2-B6962AFFB1A3}" presName="Name50" presStyleLbl="parChTrans1D4" presStyleIdx="0" presStyleCnt="1"/>
      <dgm:spPr/>
      <dgm:t>
        <a:bodyPr/>
        <a:lstStyle/>
        <a:p>
          <a:endParaRPr lang="en-US"/>
        </a:p>
      </dgm:t>
    </dgm:pt>
    <dgm:pt modelId="{FBAE307A-F1FE-4C16-BCC0-A78C8937C32B}" type="pres">
      <dgm:prSet presAssocID="{50DEDDC4-ACA9-45CC-895D-98E973E2C61B}" presName="hierRoot2" presStyleCnt="0">
        <dgm:presLayoutVars>
          <dgm:hierBranch val="init"/>
        </dgm:presLayoutVars>
      </dgm:prSet>
      <dgm:spPr/>
    </dgm:pt>
    <dgm:pt modelId="{FC273016-7519-4278-8678-E518393DE18D}" type="pres">
      <dgm:prSet presAssocID="{50DEDDC4-ACA9-45CC-895D-98E973E2C61B}" presName="rootComposite" presStyleCnt="0"/>
      <dgm:spPr/>
    </dgm:pt>
    <dgm:pt modelId="{A2F928F1-962C-4040-B57D-802FE2760E79}" type="pres">
      <dgm:prSet presAssocID="{50DEDDC4-ACA9-45CC-895D-98E973E2C61B}" presName="rootText" presStyleLbl="node4" presStyleIdx="0" presStyleCnt="1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315F55AC-9475-42A3-8D28-EEFDBB5956D1}" type="pres">
      <dgm:prSet presAssocID="{50DEDDC4-ACA9-45CC-895D-98E973E2C61B}" presName="rootConnector" presStyleLbl="node4" presStyleIdx="0" presStyleCnt="1"/>
      <dgm:spPr/>
      <dgm:t>
        <a:bodyPr/>
        <a:lstStyle/>
        <a:p>
          <a:endParaRPr lang="en-US"/>
        </a:p>
      </dgm:t>
    </dgm:pt>
    <dgm:pt modelId="{DB32A8D3-E292-434C-874E-91C5292A6B64}" type="pres">
      <dgm:prSet presAssocID="{50DEDDC4-ACA9-45CC-895D-98E973E2C61B}" presName="hierChild4" presStyleCnt="0"/>
      <dgm:spPr/>
    </dgm:pt>
    <dgm:pt modelId="{09AF8C5B-56D2-490A-B784-6C416B6BC6AB}" type="pres">
      <dgm:prSet presAssocID="{50DEDDC4-ACA9-45CC-895D-98E973E2C61B}" presName="hierChild5" presStyleCnt="0"/>
      <dgm:spPr/>
    </dgm:pt>
    <dgm:pt modelId="{07B54FFE-B8A3-4666-B8A9-46DC2F5EBBDE}" type="pres">
      <dgm:prSet presAssocID="{342742C1-A399-4260-9BD7-8085382052D1}" presName="hierChild5" presStyleCnt="0"/>
      <dgm:spPr/>
    </dgm:pt>
    <dgm:pt modelId="{827F2EA7-E20B-4AEE-81B9-F574041DA93B}" type="pres">
      <dgm:prSet presAssocID="{71631DEB-AF74-470E-B6CD-5AAF3D89A843}" presName="Name50" presStyleLbl="parChTrans1D3" presStyleIdx="6" presStyleCnt="9"/>
      <dgm:spPr/>
      <dgm:t>
        <a:bodyPr/>
        <a:lstStyle/>
        <a:p>
          <a:pPr rtl="1"/>
          <a:endParaRPr lang="fa-IR"/>
        </a:p>
      </dgm:t>
    </dgm:pt>
    <dgm:pt modelId="{34C5043C-C398-42EF-903D-07DBBCB0F9FA}" type="pres">
      <dgm:prSet presAssocID="{992C1694-32F0-43DE-A08B-8C96EC373A32}" presName="hierRoot2" presStyleCnt="0">
        <dgm:presLayoutVars>
          <dgm:hierBranch val="l"/>
        </dgm:presLayoutVars>
      </dgm:prSet>
      <dgm:spPr/>
    </dgm:pt>
    <dgm:pt modelId="{536286C9-5BFB-445F-9CF1-83C1C470A112}" type="pres">
      <dgm:prSet presAssocID="{992C1694-32F0-43DE-A08B-8C96EC373A32}" presName="rootComposite" presStyleCnt="0"/>
      <dgm:spPr/>
    </dgm:pt>
    <dgm:pt modelId="{7E2A15B4-0C7A-4315-B762-33C5DA1DAE20}" type="pres">
      <dgm:prSet presAssocID="{992C1694-32F0-43DE-A08B-8C96EC373A32}" presName="rootText" presStyleLbl="node3" presStyleIdx="6" presStyleCnt="9" custLinFactNeighborX="12139" custLinFactNeighborY="-4766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54AB541E-12A1-4438-97D1-1E71C385693E}" type="pres">
      <dgm:prSet presAssocID="{992C1694-32F0-43DE-A08B-8C96EC373A32}" presName="rootConnector" presStyleLbl="node3" presStyleIdx="6" presStyleCnt="9"/>
      <dgm:spPr/>
      <dgm:t>
        <a:bodyPr/>
        <a:lstStyle/>
        <a:p>
          <a:pPr rtl="1"/>
          <a:endParaRPr lang="fa-IR"/>
        </a:p>
      </dgm:t>
    </dgm:pt>
    <dgm:pt modelId="{CB38EAE4-A473-4E0B-9213-E7569ECB8422}" type="pres">
      <dgm:prSet presAssocID="{992C1694-32F0-43DE-A08B-8C96EC373A32}" presName="hierChild4" presStyleCnt="0"/>
      <dgm:spPr/>
    </dgm:pt>
    <dgm:pt modelId="{84A09CA6-2940-4883-B1FE-8B63D9AF0D1C}" type="pres">
      <dgm:prSet presAssocID="{992C1694-32F0-43DE-A08B-8C96EC373A32}" presName="hierChild5" presStyleCnt="0"/>
      <dgm:spPr/>
    </dgm:pt>
    <dgm:pt modelId="{ADA4EF44-C61D-4C20-90A7-DCAEF38C2857}" type="pres">
      <dgm:prSet presAssocID="{BA6BF039-F3AC-42A7-A65C-434B3C4CE091}" presName="Name50" presStyleLbl="parChTrans1D3" presStyleIdx="7" presStyleCnt="9"/>
      <dgm:spPr/>
      <dgm:t>
        <a:bodyPr/>
        <a:lstStyle/>
        <a:p>
          <a:pPr rtl="1"/>
          <a:endParaRPr lang="fa-IR"/>
        </a:p>
      </dgm:t>
    </dgm:pt>
    <dgm:pt modelId="{ABC02541-27F7-4DFC-AA2F-193F2ABBCA7E}" type="pres">
      <dgm:prSet presAssocID="{161E1842-D7DB-4D36-8974-04838939B73D}" presName="hierRoot2" presStyleCnt="0">
        <dgm:presLayoutVars>
          <dgm:hierBranch val="l"/>
        </dgm:presLayoutVars>
      </dgm:prSet>
      <dgm:spPr/>
    </dgm:pt>
    <dgm:pt modelId="{3077B56A-9761-4F5F-B07E-0982557A58A2}" type="pres">
      <dgm:prSet presAssocID="{161E1842-D7DB-4D36-8974-04838939B73D}" presName="rootComposite" presStyleCnt="0"/>
      <dgm:spPr/>
    </dgm:pt>
    <dgm:pt modelId="{D13189BA-1D1C-4086-9771-8B255A161621}" type="pres">
      <dgm:prSet presAssocID="{161E1842-D7DB-4D36-8974-04838939B73D}" presName="rootText" presStyleLbl="node3" presStyleIdx="7" presStyleCnt="9" custLinFactNeighborX="12139" custLinFactNeighborY="-4766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958AC2B0-A903-4EFA-AE3C-7ECAEB99D35E}" type="pres">
      <dgm:prSet presAssocID="{161E1842-D7DB-4D36-8974-04838939B73D}" presName="rootConnector" presStyleLbl="node3" presStyleIdx="7" presStyleCnt="9"/>
      <dgm:spPr/>
      <dgm:t>
        <a:bodyPr/>
        <a:lstStyle/>
        <a:p>
          <a:pPr rtl="1"/>
          <a:endParaRPr lang="fa-IR"/>
        </a:p>
      </dgm:t>
    </dgm:pt>
    <dgm:pt modelId="{AF701ACD-C5F5-4CDC-8805-8FA6561C8AC8}" type="pres">
      <dgm:prSet presAssocID="{161E1842-D7DB-4D36-8974-04838939B73D}" presName="hierChild4" presStyleCnt="0"/>
      <dgm:spPr/>
    </dgm:pt>
    <dgm:pt modelId="{34EA8994-7C08-4267-BB0A-4606BE6BBAB2}" type="pres">
      <dgm:prSet presAssocID="{161E1842-D7DB-4D36-8974-04838939B73D}" presName="hierChild5" presStyleCnt="0"/>
      <dgm:spPr/>
    </dgm:pt>
    <dgm:pt modelId="{893C6AD2-1668-4438-ACD5-85279F1072B6}" type="pres">
      <dgm:prSet presAssocID="{C996716F-1DE4-4F90-864D-CDAEAE7BFA26}" presName="Name50" presStyleLbl="parChTrans1D3" presStyleIdx="8" presStyleCnt="9"/>
      <dgm:spPr/>
      <dgm:t>
        <a:bodyPr/>
        <a:lstStyle/>
        <a:p>
          <a:pPr rtl="1"/>
          <a:endParaRPr lang="fa-IR"/>
        </a:p>
      </dgm:t>
    </dgm:pt>
    <dgm:pt modelId="{AAFDE701-8548-4D0E-98E4-326B5EAA8ECD}" type="pres">
      <dgm:prSet presAssocID="{9CEB5043-5813-436C-9CEF-9C3259E62772}" presName="hierRoot2" presStyleCnt="0">
        <dgm:presLayoutVars>
          <dgm:hierBranch val="init"/>
        </dgm:presLayoutVars>
      </dgm:prSet>
      <dgm:spPr/>
    </dgm:pt>
    <dgm:pt modelId="{726DA9C5-158B-496D-A689-732D7E4FF3C7}" type="pres">
      <dgm:prSet presAssocID="{9CEB5043-5813-436C-9CEF-9C3259E62772}" presName="rootComposite" presStyleCnt="0"/>
      <dgm:spPr/>
    </dgm:pt>
    <dgm:pt modelId="{AAD1BEF3-01A1-4750-8F90-55885D235E54}" type="pres">
      <dgm:prSet presAssocID="{9CEB5043-5813-436C-9CEF-9C3259E62772}" presName="rootText" presStyleLbl="node3" presStyleIdx="8" presStyleCnt="9" custScaleX="134518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04C11C1A-8982-4DDD-A5D5-96FE4B035892}" type="pres">
      <dgm:prSet presAssocID="{9CEB5043-5813-436C-9CEF-9C3259E62772}" presName="rootConnector" presStyleLbl="node3" presStyleIdx="8" presStyleCnt="9"/>
      <dgm:spPr/>
      <dgm:t>
        <a:bodyPr/>
        <a:lstStyle/>
        <a:p>
          <a:pPr rtl="1"/>
          <a:endParaRPr lang="fa-IR"/>
        </a:p>
      </dgm:t>
    </dgm:pt>
    <dgm:pt modelId="{A5820107-51B9-4569-B9C8-E97F63E1B89A}" type="pres">
      <dgm:prSet presAssocID="{9CEB5043-5813-436C-9CEF-9C3259E62772}" presName="hierChild4" presStyleCnt="0"/>
      <dgm:spPr/>
    </dgm:pt>
    <dgm:pt modelId="{9F88B389-F5A1-499B-A797-6C7B7DCE9829}" type="pres">
      <dgm:prSet presAssocID="{9CEB5043-5813-436C-9CEF-9C3259E62772}" presName="hierChild5" presStyleCnt="0"/>
      <dgm:spPr/>
    </dgm:pt>
    <dgm:pt modelId="{2E93483D-7A2E-470E-81DA-613AB76FA6DC}" type="pres">
      <dgm:prSet presAssocID="{4E84F69B-EBC5-4390-8B68-F9F10E720C30}" presName="hierChild5" presStyleCnt="0"/>
      <dgm:spPr/>
    </dgm:pt>
    <dgm:pt modelId="{BABF96D5-F6F7-4323-9957-B0F775030EB3}" type="pres">
      <dgm:prSet presAssocID="{DE8BAB07-F31D-4F46-A782-DE1B27E59294}" presName="hierChild3" presStyleCnt="0"/>
      <dgm:spPr/>
    </dgm:pt>
  </dgm:ptLst>
  <dgm:cxnLst>
    <dgm:cxn modelId="{A51D18B8-6503-44F4-A7E4-08799FBBFC63}" type="presOf" srcId="{D96CADAD-400E-4821-A6F2-BBA72CD4B0F2}" destId="{E32563D8-7069-4FBA-BEE1-B7BEA9B37500}" srcOrd="0" destOrd="0" presId="urn:microsoft.com/office/officeart/2005/8/layout/orgChart1"/>
    <dgm:cxn modelId="{FB334B03-0E73-4BBA-9AAE-1709CD5085C2}" type="presOf" srcId="{5046C909-582E-4EA0-AE30-BEEE876DB6E6}" destId="{4023FBB0-FD07-4BE9-A37A-DA58DE253504}" srcOrd="0" destOrd="0" presId="urn:microsoft.com/office/officeart/2005/8/layout/orgChart1"/>
    <dgm:cxn modelId="{926758FD-BE6A-4A23-B35B-F7CAD6139DF2}" type="presOf" srcId="{C4D21E07-9579-49BB-B6E3-35E767B4BFDF}" destId="{7C90A521-CE81-4106-9697-8365803EE971}" srcOrd="0" destOrd="0" presId="urn:microsoft.com/office/officeart/2005/8/layout/orgChart1"/>
    <dgm:cxn modelId="{8DE19FB3-25BF-41F9-A395-0FA6606B831C}" srcId="{4E84F69B-EBC5-4390-8B68-F9F10E720C30}" destId="{9CEB5043-5813-436C-9CEF-9C3259E62772}" srcOrd="3" destOrd="0" parTransId="{C996716F-1DE4-4F90-864D-CDAEAE7BFA26}" sibTransId="{133AAC97-501F-4545-AFF4-21B69A00A3EB}"/>
    <dgm:cxn modelId="{F9486173-187A-48C4-A172-92D4F6932F9B}" type="presOf" srcId="{996263CA-5872-4751-874E-40B626371E16}" destId="{6EB3E6D7-7895-4361-A429-AE7A357910A9}" srcOrd="0" destOrd="0" presId="urn:microsoft.com/office/officeart/2005/8/layout/orgChart1"/>
    <dgm:cxn modelId="{0199A596-AC00-49D2-80A4-D5A8CA366247}" type="presOf" srcId="{9C1D56B4-AC82-458C-83ED-BD9DE41001E5}" destId="{F4CE071A-E1B6-4CA2-A454-AB53277DB332}" srcOrd="1" destOrd="0" presId="urn:microsoft.com/office/officeart/2005/8/layout/orgChart1"/>
    <dgm:cxn modelId="{FF507048-85DC-4201-AB57-976F9751E9DD}" srcId="{97531F53-5D75-4899-B190-8BD202ED6C7F}" destId="{E53105A7-0B71-424D-B700-9438E9901C19}" srcOrd="3" destOrd="0" parTransId="{30E3260D-3626-44E1-8E84-EE4DAFF937AF}" sibTransId="{F9384881-93CD-4892-BDCD-26BBC9562F01}"/>
    <dgm:cxn modelId="{440585A4-BD72-42D8-9614-CA22B1E4322B}" type="presOf" srcId="{50DEDDC4-ACA9-45CC-895D-98E973E2C61B}" destId="{315F55AC-9475-42A3-8D28-EEFDBB5956D1}" srcOrd="1" destOrd="0" presId="urn:microsoft.com/office/officeart/2005/8/layout/orgChart1"/>
    <dgm:cxn modelId="{2E9CF90D-AAB9-44CF-9ED6-B4A0CADDF3A3}" srcId="{DE8BAB07-F31D-4F46-A782-DE1B27E59294}" destId="{97531F53-5D75-4899-B190-8BD202ED6C7F}" srcOrd="0" destOrd="0" parTransId="{A2B8AA7C-DFB4-410D-A76D-B897D704E21A}" sibTransId="{1419F7BA-395C-448C-9671-6B745BB44C02}"/>
    <dgm:cxn modelId="{B9F5AE3A-058D-46BD-A4EE-40D33C8D4F11}" type="presOf" srcId="{45B8BF90-AF8E-4EC2-BB57-9F703E9F7556}" destId="{BA4DFFFB-FD99-4896-BC8E-A7E8DC517108}" srcOrd="0" destOrd="0" presId="urn:microsoft.com/office/officeart/2005/8/layout/orgChart1"/>
    <dgm:cxn modelId="{974782C1-0C31-4E8C-8E0A-FF6D323CEBF9}" type="presOf" srcId="{F9CD0549-95FA-450A-9269-1E7141B59808}" destId="{CE8F4921-4C0B-4497-A788-1004DFC1A495}" srcOrd="0" destOrd="0" presId="urn:microsoft.com/office/officeart/2005/8/layout/orgChart1"/>
    <dgm:cxn modelId="{78774638-9D64-43AE-A99C-464D1D3E1E2F}" type="presOf" srcId="{E53105A7-0B71-424D-B700-9438E9901C19}" destId="{50770527-999E-4207-8318-1629B7772E21}" srcOrd="0" destOrd="0" presId="urn:microsoft.com/office/officeart/2005/8/layout/orgChart1"/>
    <dgm:cxn modelId="{0A71886F-39E0-4E8B-846B-FB11334B9679}" type="presOf" srcId="{161E1842-D7DB-4D36-8974-04838939B73D}" destId="{958AC2B0-A903-4EFA-AE3C-7ECAEB99D35E}" srcOrd="1" destOrd="0" presId="urn:microsoft.com/office/officeart/2005/8/layout/orgChart1"/>
    <dgm:cxn modelId="{8E7876E4-CD27-4F8E-80CE-11274EE43A49}" type="presOf" srcId="{9CEB5043-5813-436C-9CEF-9C3259E62772}" destId="{04C11C1A-8982-4DDD-A5D5-96FE4B035892}" srcOrd="1" destOrd="0" presId="urn:microsoft.com/office/officeart/2005/8/layout/orgChart1"/>
    <dgm:cxn modelId="{89E74F3F-CF23-48A0-BC81-CCD0882DF412}" type="presOf" srcId="{9C1D56B4-AC82-458C-83ED-BD9DE41001E5}" destId="{AB84D76C-8641-4C18-A2DA-E293906C43F3}" srcOrd="0" destOrd="0" presId="urn:microsoft.com/office/officeart/2005/8/layout/orgChart1"/>
    <dgm:cxn modelId="{0EDF5FFB-3D8B-4F4B-9264-D91E611804F1}" type="presOf" srcId="{5E3BB83F-E918-49CC-A65C-F7AD5DC57839}" destId="{8952E53C-CE24-441C-9E52-678351B893A7}" srcOrd="1" destOrd="0" presId="urn:microsoft.com/office/officeart/2005/8/layout/orgChart1"/>
    <dgm:cxn modelId="{16F5124E-644A-44D4-B50C-443CEE000499}" type="presOf" srcId="{9CEB5043-5813-436C-9CEF-9C3259E62772}" destId="{AAD1BEF3-01A1-4750-8F90-55885D235E54}" srcOrd="0" destOrd="0" presId="urn:microsoft.com/office/officeart/2005/8/layout/orgChart1"/>
    <dgm:cxn modelId="{3E7CF335-6B6F-4E73-9D79-C581CE1B19A5}" type="presOf" srcId="{DE8BAB07-F31D-4F46-A782-DE1B27E59294}" destId="{3A8E7555-B882-4B67-9623-D215090D7525}" srcOrd="0" destOrd="0" presId="urn:microsoft.com/office/officeart/2005/8/layout/orgChart1"/>
    <dgm:cxn modelId="{9CC3C083-6753-4045-971D-FB676DD92794}" type="presOf" srcId="{5E3BB83F-E918-49CC-A65C-F7AD5DC57839}" destId="{78F729EF-537D-4247-964A-2B000C2846B2}" srcOrd="0" destOrd="0" presId="urn:microsoft.com/office/officeart/2005/8/layout/orgChart1"/>
    <dgm:cxn modelId="{B0B4DBCC-24F4-4D36-8D94-1DBB96733551}" type="presOf" srcId="{F9CD0549-95FA-450A-9269-1E7141B59808}" destId="{55E68E97-2BD2-43FB-B2AD-706A5D493EC4}" srcOrd="1" destOrd="0" presId="urn:microsoft.com/office/officeart/2005/8/layout/orgChart1"/>
    <dgm:cxn modelId="{7F12650F-0F60-4118-ACD7-DFE8E126DFEC}" srcId="{4E84F69B-EBC5-4390-8B68-F9F10E720C30}" destId="{992C1694-32F0-43DE-A08B-8C96EC373A32}" srcOrd="1" destOrd="0" parTransId="{71631DEB-AF74-470E-B6CD-5AAF3D89A843}" sibTransId="{08299A3D-5FEA-45C8-B956-EC6342C8C9A5}"/>
    <dgm:cxn modelId="{EBC349A6-2066-4A0B-A2C7-8FE6A79B4289}" type="presOf" srcId="{A2B8AA7C-DFB4-410D-A76D-B897D704E21A}" destId="{F2CD448A-A5D8-4967-8236-EBF61D2746D4}" srcOrd="0" destOrd="0" presId="urn:microsoft.com/office/officeart/2005/8/layout/orgChart1"/>
    <dgm:cxn modelId="{BD66D205-A5C3-44ED-BEB4-4DC0BE83D0C1}" type="presOf" srcId="{BA6BF039-F3AC-42A7-A65C-434B3C4CE091}" destId="{ADA4EF44-C61D-4C20-90A7-DCAEF38C2857}" srcOrd="0" destOrd="0" presId="urn:microsoft.com/office/officeart/2005/8/layout/orgChart1"/>
    <dgm:cxn modelId="{E661F177-D13B-4732-9454-0CCB1796ECCE}" srcId="{23F93CC7-AF25-4589-9450-890D12088F6D}" destId="{DE8BAB07-F31D-4F46-A782-DE1B27E59294}" srcOrd="0" destOrd="0" parTransId="{40348CAF-F87C-45D0-BF43-964D573713F4}" sibTransId="{47074435-98F1-4F47-AF4F-78A0E43F1D17}"/>
    <dgm:cxn modelId="{5865DB25-4795-4FFA-BC66-4A2293F661E9}" srcId="{DE8BAB07-F31D-4F46-A782-DE1B27E59294}" destId="{4E84F69B-EBC5-4390-8B68-F9F10E720C30}" srcOrd="2" destOrd="0" parTransId="{C4D21E07-9579-49BB-B6E3-35E767B4BFDF}" sibTransId="{01D9490C-7E73-49F8-B2F2-60EAD2203B3E}"/>
    <dgm:cxn modelId="{F4681DE9-60ED-437E-A69E-81FF49075044}" type="presOf" srcId="{992C1694-32F0-43DE-A08B-8C96EC373A32}" destId="{54AB541E-12A1-4438-97D1-1E71C385693E}" srcOrd="1" destOrd="0" presId="urn:microsoft.com/office/officeart/2005/8/layout/orgChart1"/>
    <dgm:cxn modelId="{E78DD5DE-1E6E-4CB1-A57F-5D6001FB0C48}" type="presOf" srcId="{AA710D17-BA0F-478D-9332-0D3D05AB58F5}" destId="{A4378C6C-4CA9-4DD6-8F39-693AE578A63B}" srcOrd="0" destOrd="0" presId="urn:microsoft.com/office/officeart/2005/8/layout/orgChart1"/>
    <dgm:cxn modelId="{4415D579-78DA-488C-8661-9A4B2C38DFCF}" type="presOf" srcId="{AA710D17-BA0F-478D-9332-0D3D05AB58F5}" destId="{F757BCD5-40A6-4E81-968E-D330C9056FA6}" srcOrd="1" destOrd="0" presId="urn:microsoft.com/office/officeart/2005/8/layout/orgChart1"/>
    <dgm:cxn modelId="{0CDE10D8-6C24-4A99-BA4E-F859A96C95AF}" srcId="{5E3BB83F-E918-49CC-A65C-F7AD5DC57839}" destId="{5046C909-582E-4EA0-AE30-BEEE876DB6E6}" srcOrd="0" destOrd="0" parTransId="{996263CA-5872-4751-874E-40B626371E16}" sibTransId="{F761693D-67DF-45FA-AF0B-242B98F71275}"/>
    <dgm:cxn modelId="{E7C5D464-05EA-4767-8419-D9DE41D75885}" srcId="{97531F53-5D75-4899-B190-8BD202ED6C7F}" destId="{F9CD0549-95FA-450A-9269-1E7141B59808}" srcOrd="0" destOrd="0" parTransId="{BE7AF490-0E5E-4579-8ACC-8C5C22EA32D2}" sibTransId="{8C41DA82-5CD4-47AA-84C1-1374CCB55C89}"/>
    <dgm:cxn modelId="{08AF9A40-CD39-4444-B24F-15CD4490795B}" type="presOf" srcId="{C996716F-1DE4-4F90-864D-CDAEAE7BFA26}" destId="{893C6AD2-1668-4438-ACD5-85279F1072B6}" srcOrd="0" destOrd="0" presId="urn:microsoft.com/office/officeart/2005/8/layout/orgChart1"/>
    <dgm:cxn modelId="{26E5FD47-6D71-4AE1-A79D-2FFBF0177155}" srcId="{DE8BAB07-F31D-4F46-A782-DE1B27E59294}" destId="{5E3BB83F-E918-49CC-A65C-F7AD5DC57839}" srcOrd="1" destOrd="0" parTransId="{C8917149-F121-4B2F-9FAD-C68729DD72EC}" sibTransId="{A4338CED-D3F3-4AFD-9D07-FAFF07BD69E5}"/>
    <dgm:cxn modelId="{9E717E39-C3A0-4A7E-AC68-736BA7E827BC}" type="presOf" srcId="{BE7AF490-0E5E-4579-8ACC-8C5C22EA32D2}" destId="{C730039C-1AC4-46EB-B8A3-9901BB24A659}" srcOrd="0" destOrd="0" presId="urn:microsoft.com/office/officeart/2005/8/layout/orgChart1"/>
    <dgm:cxn modelId="{1607BA61-F86C-4239-B8DB-DF7044D59D40}" srcId="{4E84F69B-EBC5-4390-8B68-F9F10E720C30}" destId="{342742C1-A399-4260-9BD7-8085382052D1}" srcOrd="0" destOrd="0" parTransId="{45B8BF90-AF8E-4EC2-BB57-9F703E9F7556}" sibTransId="{2AD92876-E59D-4F82-995E-C02518D4A654}"/>
    <dgm:cxn modelId="{458D9AF1-5C12-43EA-80D5-5BD91DC5F7EE}" type="presOf" srcId="{4E84F69B-EBC5-4390-8B68-F9F10E720C30}" destId="{9D07A2DF-65CC-4E1C-AFF4-A940C44884F4}" srcOrd="1" destOrd="0" presId="urn:microsoft.com/office/officeart/2005/8/layout/orgChart1"/>
    <dgm:cxn modelId="{928DD4B0-331B-4F6A-AD4A-62E5CD74B651}" type="presOf" srcId="{71631DEB-AF74-470E-B6CD-5AAF3D89A843}" destId="{827F2EA7-E20B-4AEE-81B9-F574041DA93B}" srcOrd="0" destOrd="0" presId="urn:microsoft.com/office/officeart/2005/8/layout/orgChart1"/>
    <dgm:cxn modelId="{F5782727-B7E3-4A31-83D2-43DA56608B02}" srcId="{97531F53-5D75-4899-B190-8BD202ED6C7F}" destId="{9C1D56B4-AC82-458C-83ED-BD9DE41001E5}" srcOrd="2" destOrd="0" parTransId="{D96CADAD-400E-4821-A6F2-BBA72CD4B0F2}" sibTransId="{CA416F19-40EB-4670-8331-6C52A21DA11B}"/>
    <dgm:cxn modelId="{178C53FC-B5D1-405A-B8C6-A22AA2093227}" srcId="{97531F53-5D75-4899-B190-8BD202ED6C7F}" destId="{AA710D17-BA0F-478D-9332-0D3D05AB58F5}" srcOrd="1" destOrd="0" parTransId="{B18AEC34-3721-4B73-BF55-802B666A9245}" sibTransId="{9ED383CA-B99D-4033-8010-E3B7D5AAF529}"/>
    <dgm:cxn modelId="{8CD6EB7A-FA06-4347-ACE8-18FEDED0FBD1}" type="presOf" srcId="{DE8BAB07-F31D-4F46-A782-DE1B27E59294}" destId="{678A32C7-90D6-4F59-8174-16C8ACC2641C}" srcOrd="1" destOrd="0" presId="urn:microsoft.com/office/officeart/2005/8/layout/orgChart1"/>
    <dgm:cxn modelId="{3BF4C8A7-8DE1-484A-AC00-C38DB33B88DF}" type="presOf" srcId="{5046C909-582E-4EA0-AE30-BEEE876DB6E6}" destId="{E173E1D2-53A6-44BA-9456-C6A55DBEB538}" srcOrd="1" destOrd="0" presId="urn:microsoft.com/office/officeart/2005/8/layout/orgChart1"/>
    <dgm:cxn modelId="{6237A324-F5EB-46E5-8BA3-BF312B4DD323}" type="presOf" srcId="{342742C1-A399-4260-9BD7-8085382052D1}" destId="{A49E7A68-C14F-4561-B0DA-FC4276EA6EC2}" srcOrd="0" destOrd="0" presId="urn:microsoft.com/office/officeart/2005/8/layout/orgChart1"/>
    <dgm:cxn modelId="{2A09FFAE-C049-4492-AE05-F59055B82A27}" type="presOf" srcId="{97531F53-5D75-4899-B190-8BD202ED6C7F}" destId="{255A8663-61B6-427A-A123-3D6A8FB42DF5}" srcOrd="0" destOrd="0" presId="urn:microsoft.com/office/officeart/2005/8/layout/orgChart1"/>
    <dgm:cxn modelId="{1D8BC86E-BF94-42C8-BFD7-B5C577E01DD4}" type="presOf" srcId="{23F93CC7-AF25-4589-9450-890D12088F6D}" destId="{9275B59F-EFCB-4E80-AC3B-FB4C0AEF6243}" srcOrd="0" destOrd="0" presId="urn:microsoft.com/office/officeart/2005/8/layout/orgChart1"/>
    <dgm:cxn modelId="{FC88960A-30FE-4331-88CB-02B5407E668D}" type="presOf" srcId="{342742C1-A399-4260-9BD7-8085382052D1}" destId="{0726AC74-6D43-411E-9883-41A6C417F05A}" srcOrd="1" destOrd="0" presId="urn:microsoft.com/office/officeart/2005/8/layout/orgChart1"/>
    <dgm:cxn modelId="{9C4DD69E-DA48-47FC-BF57-EACCA3290E33}" srcId="{342742C1-A399-4260-9BD7-8085382052D1}" destId="{50DEDDC4-ACA9-45CC-895D-98E973E2C61B}" srcOrd="0" destOrd="0" parTransId="{8DFE6A4C-3062-40B6-A5D2-B6962AFFB1A3}" sibTransId="{FEE7F791-3DCC-47C8-B8A4-82A359A77BE9}"/>
    <dgm:cxn modelId="{442962EC-7C8F-4267-B15E-B7BAC899C12B}" type="presOf" srcId="{30E3260D-3626-44E1-8E84-EE4DAFF937AF}" destId="{559485E4-7E96-46A4-8C10-96340878CD90}" srcOrd="0" destOrd="0" presId="urn:microsoft.com/office/officeart/2005/8/layout/orgChart1"/>
    <dgm:cxn modelId="{B326C300-9C93-4958-9C02-78F95FD06ABB}" type="presOf" srcId="{C8917149-F121-4B2F-9FAD-C68729DD72EC}" destId="{33BFE964-4667-4066-9D8C-4206F35A2157}" srcOrd="0" destOrd="0" presId="urn:microsoft.com/office/officeart/2005/8/layout/orgChart1"/>
    <dgm:cxn modelId="{E11CF051-0059-464B-AF17-17129DE7B80D}" type="presOf" srcId="{E53105A7-0B71-424D-B700-9438E9901C19}" destId="{10E5D38A-E882-40C0-B3EE-853823A7AE8F}" srcOrd="1" destOrd="0" presId="urn:microsoft.com/office/officeart/2005/8/layout/orgChart1"/>
    <dgm:cxn modelId="{B55B137E-1775-4FEB-B51D-DECBB574E9DE}" type="presOf" srcId="{4E84F69B-EBC5-4390-8B68-F9F10E720C30}" destId="{140ED92A-A01F-4A90-9574-4237D5AA4E5E}" srcOrd="0" destOrd="0" presId="urn:microsoft.com/office/officeart/2005/8/layout/orgChart1"/>
    <dgm:cxn modelId="{77B45C43-ABEE-406D-AB32-2BD41C1B4327}" type="presOf" srcId="{50DEDDC4-ACA9-45CC-895D-98E973E2C61B}" destId="{A2F928F1-962C-4040-B57D-802FE2760E79}" srcOrd="0" destOrd="0" presId="urn:microsoft.com/office/officeart/2005/8/layout/orgChart1"/>
    <dgm:cxn modelId="{77380571-C14B-4DCF-9640-2443E4252770}" type="presOf" srcId="{161E1842-D7DB-4D36-8974-04838939B73D}" destId="{D13189BA-1D1C-4086-9771-8B255A161621}" srcOrd="0" destOrd="0" presId="urn:microsoft.com/office/officeart/2005/8/layout/orgChart1"/>
    <dgm:cxn modelId="{4D73E8C2-E118-4B3F-9017-582ECD4FDC7D}" type="presOf" srcId="{8DFE6A4C-3062-40B6-A5D2-B6962AFFB1A3}" destId="{8E68DC4B-C6BC-4FB9-99E3-02D8B215213E}" srcOrd="0" destOrd="0" presId="urn:microsoft.com/office/officeart/2005/8/layout/orgChart1"/>
    <dgm:cxn modelId="{F39F4CE3-BDAB-44DA-85ED-937B52D675CC}" type="presOf" srcId="{B18AEC34-3721-4B73-BF55-802B666A9245}" destId="{F66B37B9-06FF-413C-B836-3E0EC4927851}" srcOrd="0" destOrd="0" presId="urn:microsoft.com/office/officeart/2005/8/layout/orgChart1"/>
    <dgm:cxn modelId="{3EA2E195-4081-4F1D-8DE3-72EA36DF0399}" type="presOf" srcId="{97531F53-5D75-4899-B190-8BD202ED6C7F}" destId="{E15670A3-79FA-47FF-975C-A876081FB12C}" srcOrd="1" destOrd="0" presId="urn:microsoft.com/office/officeart/2005/8/layout/orgChart1"/>
    <dgm:cxn modelId="{C298A23B-EE8B-4D30-9925-E0F07021D37B}" srcId="{4E84F69B-EBC5-4390-8B68-F9F10E720C30}" destId="{161E1842-D7DB-4D36-8974-04838939B73D}" srcOrd="2" destOrd="0" parTransId="{BA6BF039-F3AC-42A7-A65C-434B3C4CE091}" sibTransId="{C2F9CA8E-A16A-460B-B670-5BB1792DB3B0}"/>
    <dgm:cxn modelId="{DAFD7C96-6776-4177-90DC-7EF3E5C5C708}" type="presOf" srcId="{992C1694-32F0-43DE-A08B-8C96EC373A32}" destId="{7E2A15B4-0C7A-4315-B762-33C5DA1DAE20}" srcOrd="0" destOrd="0" presId="urn:microsoft.com/office/officeart/2005/8/layout/orgChart1"/>
    <dgm:cxn modelId="{B86F617F-FA87-44EB-A9A2-0257BBAD452A}" type="presParOf" srcId="{9275B59F-EFCB-4E80-AC3B-FB4C0AEF6243}" destId="{95690807-DED9-4F80-B36F-605C08726D03}" srcOrd="0" destOrd="0" presId="urn:microsoft.com/office/officeart/2005/8/layout/orgChart1"/>
    <dgm:cxn modelId="{A914092B-264E-4226-8262-53462C75A2B7}" type="presParOf" srcId="{95690807-DED9-4F80-B36F-605C08726D03}" destId="{73750ACF-1E62-4F56-87B0-EF7B58EE1E3E}" srcOrd="0" destOrd="0" presId="urn:microsoft.com/office/officeart/2005/8/layout/orgChart1"/>
    <dgm:cxn modelId="{EC006587-72B4-4B2E-B636-7C089C15992D}" type="presParOf" srcId="{73750ACF-1E62-4F56-87B0-EF7B58EE1E3E}" destId="{3A8E7555-B882-4B67-9623-D215090D7525}" srcOrd="0" destOrd="0" presId="urn:microsoft.com/office/officeart/2005/8/layout/orgChart1"/>
    <dgm:cxn modelId="{56B820FA-8501-4773-8A35-5D734C8AB480}" type="presParOf" srcId="{73750ACF-1E62-4F56-87B0-EF7B58EE1E3E}" destId="{678A32C7-90D6-4F59-8174-16C8ACC2641C}" srcOrd="1" destOrd="0" presId="urn:microsoft.com/office/officeart/2005/8/layout/orgChart1"/>
    <dgm:cxn modelId="{670B3986-31C2-4D06-9464-69449687B3FE}" type="presParOf" srcId="{95690807-DED9-4F80-B36F-605C08726D03}" destId="{00598510-0B64-4210-976A-9B2BA7166415}" srcOrd="1" destOrd="0" presId="urn:microsoft.com/office/officeart/2005/8/layout/orgChart1"/>
    <dgm:cxn modelId="{0923F32D-B139-4D0E-9D41-435930395934}" type="presParOf" srcId="{00598510-0B64-4210-976A-9B2BA7166415}" destId="{F2CD448A-A5D8-4967-8236-EBF61D2746D4}" srcOrd="0" destOrd="0" presId="urn:microsoft.com/office/officeart/2005/8/layout/orgChart1"/>
    <dgm:cxn modelId="{8F067803-D1F9-4DEE-A182-3D01F6F444DA}" type="presParOf" srcId="{00598510-0B64-4210-976A-9B2BA7166415}" destId="{3BE31763-6B81-4EFA-95D5-E2FE64A9498B}" srcOrd="1" destOrd="0" presId="urn:microsoft.com/office/officeart/2005/8/layout/orgChart1"/>
    <dgm:cxn modelId="{5C99ECB2-A8DB-4A5F-909E-E2965C7B2FE4}" type="presParOf" srcId="{3BE31763-6B81-4EFA-95D5-E2FE64A9498B}" destId="{FE463403-081E-4817-A9DC-6D10123CD8EF}" srcOrd="0" destOrd="0" presId="urn:microsoft.com/office/officeart/2005/8/layout/orgChart1"/>
    <dgm:cxn modelId="{E83FCEFD-147E-4D8C-8B69-4B28617F2E37}" type="presParOf" srcId="{FE463403-081E-4817-A9DC-6D10123CD8EF}" destId="{255A8663-61B6-427A-A123-3D6A8FB42DF5}" srcOrd="0" destOrd="0" presId="urn:microsoft.com/office/officeart/2005/8/layout/orgChart1"/>
    <dgm:cxn modelId="{4EA046C1-419C-4A8E-9CB6-CB6EF99F26A3}" type="presParOf" srcId="{FE463403-081E-4817-A9DC-6D10123CD8EF}" destId="{E15670A3-79FA-47FF-975C-A876081FB12C}" srcOrd="1" destOrd="0" presId="urn:microsoft.com/office/officeart/2005/8/layout/orgChart1"/>
    <dgm:cxn modelId="{3F4EAF32-30A7-4CDF-97EB-3D676A129336}" type="presParOf" srcId="{3BE31763-6B81-4EFA-95D5-E2FE64A9498B}" destId="{3C1549FB-0524-4285-9E4A-FACF56515347}" srcOrd="1" destOrd="0" presId="urn:microsoft.com/office/officeart/2005/8/layout/orgChart1"/>
    <dgm:cxn modelId="{230281F6-0253-45B2-9D15-B3E101046EAF}" type="presParOf" srcId="{3C1549FB-0524-4285-9E4A-FACF56515347}" destId="{C730039C-1AC4-46EB-B8A3-9901BB24A659}" srcOrd="0" destOrd="0" presId="urn:microsoft.com/office/officeart/2005/8/layout/orgChart1"/>
    <dgm:cxn modelId="{EF0A9029-CCB9-40F6-AF4A-B49EA53D5B3C}" type="presParOf" srcId="{3C1549FB-0524-4285-9E4A-FACF56515347}" destId="{C156C808-CB78-418A-A31C-2F3B0431D274}" srcOrd="1" destOrd="0" presId="urn:microsoft.com/office/officeart/2005/8/layout/orgChart1"/>
    <dgm:cxn modelId="{C966228F-6AB1-406C-9FD1-6FF66621C60A}" type="presParOf" srcId="{C156C808-CB78-418A-A31C-2F3B0431D274}" destId="{0E83F10A-FB46-43F7-A32C-18621645EEBD}" srcOrd="0" destOrd="0" presId="urn:microsoft.com/office/officeart/2005/8/layout/orgChart1"/>
    <dgm:cxn modelId="{32775F02-8812-4EB4-ACA3-5D017B150863}" type="presParOf" srcId="{0E83F10A-FB46-43F7-A32C-18621645EEBD}" destId="{CE8F4921-4C0B-4497-A788-1004DFC1A495}" srcOrd="0" destOrd="0" presId="urn:microsoft.com/office/officeart/2005/8/layout/orgChart1"/>
    <dgm:cxn modelId="{8964310C-AFE5-4232-8CE8-ACEF9804D0AA}" type="presParOf" srcId="{0E83F10A-FB46-43F7-A32C-18621645EEBD}" destId="{55E68E97-2BD2-43FB-B2AD-706A5D493EC4}" srcOrd="1" destOrd="0" presId="urn:microsoft.com/office/officeart/2005/8/layout/orgChart1"/>
    <dgm:cxn modelId="{ACBAF89C-63CA-45A0-B8A8-0A33F564B9CC}" type="presParOf" srcId="{C156C808-CB78-418A-A31C-2F3B0431D274}" destId="{A4A3ABC3-F4EA-4C9B-A78F-195287152E1F}" srcOrd="1" destOrd="0" presId="urn:microsoft.com/office/officeart/2005/8/layout/orgChart1"/>
    <dgm:cxn modelId="{0BB584F9-7542-4DAE-82F0-805412B6A9B9}" type="presParOf" srcId="{C156C808-CB78-418A-A31C-2F3B0431D274}" destId="{A9E105B7-2EA5-42B1-8A73-E430DAA5862A}" srcOrd="2" destOrd="0" presId="urn:microsoft.com/office/officeart/2005/8/layout/orgChart1"/>
    <dgm:cxn modelId="{1B12C4E8-A70E-4922-8613-1885A60F6B34}" type="presParOf" srcId="{3C1549FB-0524-4285-9E4A-FACF56515347}" destId="{F66B37B9-06FF-413C-B836-3E0EC4927851}" srcOrd="2" destOrd="0" presId="urn:microsoft.com/office/officeart/2005/8/layout/orgChart1"/>
    <dgm:cxn modelId="{BCB463FA-76AE-412E-93E1-BC01993E8535}" type="presParOf" srcId="{3C1549FB-0524-4285-9E4A-FACF56515347}" destId="{90EAAFE2-D4A7-4BA6-992F-C8FDF96E88F2}" srcOrd="3" destOrd="0" presId="urn:microsoft.com/office/officeart/2005/8/layout/orgChart1"/>
    <dgm:cxn modelId="{5E0A9E94-79CA-49A9-856A-5603A89EBF71}" type="presParOf" srcId="{90EAAFE2-D4A7-4BA6-992F-C8FDF96E88F2}" destId="{F03EC6FD-2F36-4A9B-8AD8-1E41D2435518}" srcOrd="0" destOrd="0" presId="urn:microsoft.com/office/officeart/2005/8/layout/orgChart1"/>
    <dgm:cxn modelId="{B32CBE53-D57E-4175-85DB-CD8456C50F6F}" type="presParOf" srcId="{F03EC6FD-2F36-4A9B-8AD8-1E41D2435518}" destId="{A4378C6C-4CA9-4DD6-8F39-693AE578A63B}" srcOrd="0" destOrd="0" presId="urn:microsoft.com/office/officeart/2005/8/layout/orgChart1"/>
    <dgm:cxn modelId="{5EA0FEF3-98DB-4D59-A558-7B319FFCCEFD}" type="presParOf" srcId="{F03EC6FD-2F36-4A9B-8AD8-1E41D2435518}" destId="{F757BCD5-40A6-4E81-968E-D330C9056FA6}" srcOrd="1" destOrd="0" presId="urn:microsoft.com/office/officeart/2005/8/layout/orgChart1"/>
    <dgm:cxn modelId="{AFD72130-C465-491F-9362-7BEEA75D39EB}" type="presParOf" srcId="{90EAAFE2-D4A7-4BA6-992F-C8FDF96E88F2}" destId="{158758A3-FF49-4047-B489-041CF2D6591F}" srcOrd="1" destOrd="0" presId="urn:microsoft.com/office/officeart/2005/8/layout/orgChart1"/>
    <dgm:cxn modelId="{0FDE19EF-6325-4CD1-A365-C56B04F8A15E}" type="presParOf" srcId="{90EAAFE2-D4A7-4BA6-992F-C8FDF96E88F2}" destId="{F8F5648F-820B-4F34-B802-4CE011014634}" srcOrd="2" destOrd="0" presId="urn:microsoft.com/office/officeart/2005/8/layout/orgChart1"/>
    <dgm:cxn modelId="{C8553975-64EA-4B56-8E99-FB19CCEAE9F2}" type="presParOf" srcId="{3C1549FB-0524-4285-9E4A-FACF56515347}" destId="{E32563D8-7069-4FBA-BEE1-B7BEA9B37500}" srcOrd="4" destOrd="0" presId="urn:microsoft.com/office/officeart/2005/8/layout/orgChart1"/>
    <dgm:cxn modelId="{8757469D-5B19-4378-9463-359FF2C997FB}" type="presParOf" srcId="{3C1549FB-0524-4285-9E4A-FACF56515347}" destId="{6DD24075-E1F4-4F49-BE9E-21BCA059D2A4}" srcOrd="5" destOrd="0" presId="urn:microsoft.com/office/officeart/2005/8/layout/orgChart1"/>
    <dgm:cxn modelId="{3392067C-759F-4499-A01B-C6435548F896}" type="presParOf" srcId="{6DD24075-E1F4-4F49-BE9E-21BCA059D2A4}" destId="{7B26F8FF-4321-4E3B-AA8D-6EBE11786AF6}" srcOrd="0" destOrd="0" presId="urn:microsoft.com/office/officeart/2005/8/layout/orgChart1"/>
    <dgm:cxn modelId="{6AE7B0BF-9226-42F4-B59D-0EE9886A9795}" type="presParOf" srcId="{7B26F8FF-4321-4E3B-AA8D-6EBE11786AF6}" destId="{AB84D76C-8641-4C18-A2DA-E293906C43F3}" srcOrd="0" destOrd="0" presId="urn:microsoft.com/office/officeart/2005/8/layout/orgChart1"/>
    <dgm:cxn modelId="{FC0DFEE3-6E4B-4766-BBA6-645C537EF141}" type="presParOf" srcId="{7B26F8FF-4321-4E3B-AA8D-6EBE11786AF6}" destId="{F4CE071A-E1B6-4CA2-A454-AB53277DB332}" srcOrd="1" destOrd="0" presId="urn:microsoft.com/office/officeart/2005/8/layout/orgChart1"/>
    <dgm:cxn modelId="{CF69F72E-C93D-4FDC-89B7-63B8E83172BD}" type="presParOf" srcId="{6DD24075-E1F4-4F49-BE9E-21BCA059D2A4}" destId="{02760CD2-9802-4C8B-A898-332C2501C92D}" srcOrd="1" destOrd="0" presId="urn:microsoft.com/office/officeart/2005/8/layout/orgChart1"/>
    <dgm:cxn modelId="{C5CE6521-42E9-4276-9F9F-036D193BA8A2}" type="presParOf" srcId="{6DD24075-E1F4-4F49-BE9E-21BCA059D2A4}" destId="{29F2EE3B-7BFC-4854-8CF2-67CD25E96E74}" srcOrd="2" destOrd="0" presId="urn:microsoft.com/office/officeart/2005/8/layout/orgChart1"/>
    <dgm:cxn modelId="{9C0448FF-6410-4AAE-93F7-10A7BF065B17}" type="presParOf" srcId="{3C1549FB-0524-4285-9E4A-FACF56515347}" destId="{559485E4-7E96-46A4-8C10-96340878CD90}" srcOrd="6" destOrd="0" presId="urn:microsoft.com/office/officeart/2005/8/layout/orgChart1"/>
    <dgm:cxn modelId="{83720214-8D8C-4526-94CF-57A3ACBC73BC}" type="presParOf" srcId="{3C1549FB-0524-4285-9E4A-FACF56515347}" destId="{25206A11-105B-4EC1-8499-59E8D2E2940C}" srcOrd="7" destOrd="0" presId="urn:microsoft.com/office/officeart/2005/8/layout/orgChart1"/>
    <dgm:cxn modelId="{DAA5145B-D714-42C5-A433-1465768DF372}" type="presParOf" srcId="{25206A11-105B-4EC1-8499-59E8D2E2940C}" destId="{B003238E-315F-4502-A1FF-3C01819AF2DA}" srcOrd="0" destOrd="0" presId="urn:microsoft.com/office/officeart/2005/8/layout/orgChart1"/>
    <dgm:cxn modelId="{2308B5A4-6E6B-4B77-9654-B11C06D033F8}" type="presParOf" srcId="{B003238E-315F-4502-A1FF-3C01819AF2DA}" destId="{50770527-999E-4207-8318-1629B7772E21}" srcOrd="0" destOrd="0" presId="urn:microsoft.com/office/officeart/2005/8/layout/orgChart1"/>
    <dgm:cxn modelId="{EE0618DD-3047-44EC-A75C-500138CD871E}" type="presParOf" srcId="{B003238E-315F-4502-A1FF-3C01819AF2DA}" destId="{10E5D38A-E882-40C0-B3EE-853823A7AE8F}" srcOrd="1" destOrd="0" presId="urn:microsoft.com/office/officeart/2005/8/layout/orgChart1"/>
    <dgm:cxn modelId="{54DB8C06-AD18-4CCA-808E-02F3CFB897A2}" type="presParOf" srcId="{25206A11-105B-4EC1-8499-59E8D2E2940C}" destId="{712BA5D8-79F0-4135-8F2C-F7983D1F67D8}" srcOrd="1" destOrd="0" presId="urn:microsoft.com/office/officeart/2005/8/layout/orgChart1"/>
    <dgm:cxn modelId="{5F8035B2-2E7B-4C7F-A499-6336A4DFE0CA}" type="presParOf" srcId="{25206A11-105B-4EC1-8499-59E8D2E2940C}" destId="{DAA35109-CB39-4789-8004-4CA4A32CE44B}" srcOrd="2" destOrd="0" presId="urn:microsoft.com/office/officeart/2005/8/layout/orgChart1"/>
    <dgm:cxn modelId="{6D98DA55-3737-42CD-9D8B-BC9091E5208E}" type="presParOf" srcId="{3BE31763-6B81-4EFA-95D5-E2FE64A9498B}" destId="{914CEFCC-8288-4AE0-AA2E-9829C6C91431}" srcOrd="2" destOrd="0" presId="urn:microsoft.com/office/officeart/2005/8/layout/orgChart1"/>
    <dgm:cxn modelId="{75B98E26-38D4-4E38-B42C-52E2EAF5616A}" type="presParOf" srcId="{00598510-0B64-4210-976A-9B2BA7166415}" destId="{33BFE964-4667-4066-9D8C-4206F35A2157}" srcOrd="2" destOrd="0" presId="urn:microsoft.com/office/officeart/2005/8/layout/orgChart1"/>
    <dgm:cxn modelId="{DB6621CC-90B4-416E-9FDE-4C26D137FF79}" type="presParOf" srcId="{00598510-0B64-4210-976A-9B2BA7166415}" destId="{D87D09CB-1528-459C-96AA-2F7D6B99B4A6}" srcOrd="3" destOrd="0" presId="urn:microsoft.com/office/officeart/2005/8/layout/orgChart1"/>
    <dgm:cxn modelId="{A1AC6AA8-DA51-49D5-A348-A64CB858A9DF}" type="presParOf" srcId="{D87D09CB-1528-459C-96AA-2F7D6B99B4A6}" destId="{37C929E9-B188-4469-A84A-3BCC3C3BC806}" srcOrd="0" destOrd="0" presId="urn:microsoft.com/office/officeart/2005/8/layout/orgChart1"/>
    <dgm:cxn modelId="{10D473AF-BA1F-4934-B43F-FFFDE21E21AB}" type="presParOf" srcId="{37C929E9-B188-4469-A84A-3BCC3C3BC806}" destId="{78F729EF-537D-4247-964A-2B000C2846B2}" srcOrd="0" destOrd="0" presId="urn:microsoft.com/office/officeart/2005/8/layout/orgChart1"/>
    <dgm:cxn modelId="{DAE7AF56-8CC2-4E99-B046-B3A31618487D}" type="presParOf" srcId="{37C929E9-B188-4469-A84A-3BCC3C3BC806}" destId="{8952E53C-CE24-441C-9E52-678351B893A7}" srcOrd="1" destOrd="0" presId="urn:microsoft.com/office/officeart/2005/8/layout/orgChart1"/>
    <dgm:cxn modelId="{C4683182-C9D0-4A9C-9A25-6CF5D166F4C1}" type="presParOf" srcId="{D87D09CB-1528-459C-96AA-2F7D6B99B4A6}" destId="{CD40E500-524F-4AE7-AF1C-2FF2A2934D2B}" srcOrd="1" destOrd="0" presId="urn:microsoft.com/office/officeart/2005/8/layout/orgChart1"/>
    <dgm:cxn modelId="{4260F503-FED1-457C-843C-6C0EA48FC85A}" type="presParOf" srcId="{CD40E500-524F-4AE7-AF1C-2FF2A2934D2B}" destId="{6EB3E6D7-7895-4361-A429-AE7A357910A9}" srcOrd="0" destOrd="0" presId="urn:microsoft.com/office/officeart/2005/8/layout/orgChart1"/>
    <dgm:cxn modelId="{1EBA4245-8AAF-41A7-B00B-4451B4694007}" type="presParOf" srcId="{CD40E500-524F-4AE7-AF1C-2FF2A2934D2B}" destId="{83C52621-021A-4AC0-B195-AC6FE1FFFC6E}" srcOrd="1" destOrd="0" presId="urn:microsoft.com/office/officeart/2005/8/layout/orgChart1"/>
    <dgm:cxn modelId="{01773770-6944-4DA3-9BCF-940A3BDE5566}" type="presParOf" srcId="{83C52621-021A-4AC0-B195-AC6FE1FFFC6E}" destId="{CC52AAF6-A973-4645-9F09-390D417B062E}" srcOrd="0" destOrd="0" presId="urn:microsoft.com/office/officeart/2005/8/layout/orgChart1"/>
    <dgm:cxn modelId="{C14256E7-CD52-4D5B-8D0C-9E141F531C4C}" type="presParOf" srcId="{CC52AAF6-A973-4645-9F09-390D417B062E}" destId="{4023FBB0-FD07-4BE9-A37A-DA58DE253504}" srcOrd="0" destOrd="0" presId="urn:microsoft.com/office/officeart/2005/8/layout/orgChart1"/>
    <dgm:cxn modelId="{678B253A-194C-4CED-804E-EA610B8EA274}" type="presParOf" srcId="{CC52AAF6-A973-4645-9F09-390D417B062E}" destId="{E173E1D2-53A6-44BA-9456-C6A55DBEB538}" srcOrd="1" destOrd="0" presId="urn:microsoft.com/office/officeart/2005/8/layout/orgChart1"/>
    <dgm:cxn modelId="{84DFC6DD-C620-49D9-84C4-2F515362DE7E}" type="presParOf" srcId="{83C52621-021A-4AC0-B195-AC6FE1FFFC6E}" destId="{DE7F8EE7-EEC4-4BD9-A9AF-76C66FC8BB81}" srcOrd="1" destOrd="0" presId="urn:microsoft.com/office/officeart/2005/8/layout/orgChart1"/>
    <dgm:cxn modelId="{3FB850BC-F7A1-45E8-8A4B-A5A8CC437490}" type="presParOf" srcId="{83C52621-021A-4AC0-B195-AC6FE1FFFC6E}" destId="{8FC37162-B47A-4C97-A0E7-A83AE6F62DB4}" srcOrd="2" destOrd="0" presId="urn:microsoft.com/office/officeart/2005/8/layout/orgChart1"/>
    <dgm:cxn modelId="{5CC21751-4A8A-47B3-AAD5-8328C4ECA2D9}" type="presParOf" srcId="{D87D09CB-1528-459C-96AA-2F7D6B99B4A6}" destId="{A579366E-40B1-4C10-B56A-7FBEB58F2219}" srcOrd="2" destOrd="0" presId="urn:microsoft.com/office/officeart/2005/8/layout/orgChart1"/>
    <dgm:cxn modelId="{E7D967A6-112B-4068-BAD8-E62B2FBF4B6A}" type="presParOf" srcId="{00598510-0B64-4210-976A-9B2BA7166415}" destId="{7C90A521-CE81-4106-9697-8365803EE971}" srcOrd="4" destOrd="0" presId="urn:microsoft.com/office/officeart/2005/8/layout/orgChart1"/>
    <dgm:cxn modelId="{0023CDF6-D4D5-44E5-8AA6-47FC58C831A7}" type="presParOf" srcId="{00598510-0B64-4210-976A-9B2BA7166415}" destId="{D4E17A50-F3CA-46E6-86DA-AD812980950E}" srcOrd="5" destOrd="0" presId="urn:microsoft.com/office/officeart/2005/8/layout/orgChart1"/>
    <dgm:cxn modelId="{E71D9D73-DF1F-44CD-8B66-697197B87753}" type="presParOf" srcId="{D4E17A50-F3CA-46E6-86DA-AD812980950E}" destId="{BD5DA669-BC22-4C4E-9CA8-5557A9A85259}" srcOrd="0" destOrd="0" presId="urn:microsoft.com/office/officeart/2005/8/layout/orgChart1"/>
    <dgm:cxn modelId="{10F11136-BE03-4681-9C5B-C70404FC98C4}" type="presParOf" srcId="{BD5DA669-BC22-4C4E-9CA8-5557A9A85259}" destId="{140ED92A-A01F-4A90-9574-4237D5AA4E5E}" srcOrd="0" destOrd="0" presId="urn:microsoft.com/office/officeart/2005/8/layout/orgChart1"/>
    <dgm:cxn modelId="{4720B096-D603-4CD2-96A2-1FBF47CB317E}" type="presParOf" srcId="{BD5DA669-BC22-4C4E-9CA8-5557A9A85259}" destId="{9D07A2DF-65CC-4E1C-AFF4-A940C44884F4}" srcOrd="1" destOrd="0" presId="urn:microsoft.com/office/officeart/2005/8/layout/orgChart1"/>
    <dgm:cxn modelId="{B85D7975-602E-4D18-B72E-2177FF80B8BD}" type="presParOf" srcId="{D4E17A50-F3CA-46E6-86DA-AD812980950E}" destId="{00C0352E-6849-4000-AE02-572F2142BA3E}" srcOrd="1" destOrd="0" presId="urn:microsoft.com/office/officeart/2005/8/layout/orgChart1"/>
    <dgm:cxn modelId="{40DA46F0-356C-44E5-8475-4B6FFA87F6B6}" type="presParOf" srcId="{00C0352E-6849-4000-AE02-572F2142BA3E}" destId="{BA4DFFFB-FD99-4896-BC8E-A7E8DC517108}" srcOrd="0" destOrd="0" presId="urn:microsoft.com/office/officeart/2005/8/layout/orgChart1"/>
    <dgm:cxn modelId="{7B80633B-683A-4204-8710-12C40260E72F}" type="presParOf" srcId="{00C0352E-6849-4000-AE02-572F2142BA3E}" destId="{2080FDEE-37A5-4781-ADC6-D3D69D879DD6}" srcOrd="1" destOrd="0" presId="urn:microsoft.com/office/officeart/2005/8/layout/orgChart1"/>
    <dgm:cxn modelId="{573BB947-DF61-466D-BD3F-62591AB0F673}" type="presParOf" srcId="{2080FDEE-37A5-4781-ADC6-D3D69D879DD6}" destId="{177803A0-1A9C-402A-B28F-02D0D25373A1}" srcOrd="0" destOrd="0" presId="urn:microsoft.com/office/officeart/2005/8/layout/orgChart1"/>
    <dgm:cxn modelId="{64C29F2A-9873-4CC0-AEBD-2BD285A82583}" type="presParOf" srcId="{177803A0-1A9C-402A-B28F-02D0D25373A1}" destId="{A49E7A68-C14F-4561-B0DA-FC4276EA6EC2}" srcOrd="0" destOrd="0" presId="urn:microsoft.com/office/officeart/2005/8/layout/orgChart1"/>
    <dgm:cxn modelId="{6850C50E-7F9B-4418-93EF-1141E8D61EEF}" type="presParOf" srcId="{177803A0-1A9C-402A-B28F-02D0D25373A1}" destId="{0726AC74-6D43-411E-9883-41A6C417F05A}" srcOrd="1" destOrd="0" presId="urn:microsoft.com/office/officeart/2005/8/layout/orgChart1"/>
    <dgm:cxn modelId="{D0530473-5B7C-498A-84CD-DBB10EAB5007}" type="presParOf" srcId="{2080FDEE-37A5-4781-ADC6-D3D69D879DD6}" destId="{DBC36D81-5DF3-4E46-A989-597ED11326AF}" srcOrd="1" destOrd="0" presId="urn:microsoft.com/office/officeart/2005/8/layout/orgChart1"/>
    <dgm:cxn modelId="{CFC4E073-9468-4FA4-88AF-FC80A399586B}" type="presParOf" srcId="{DBC36D81-5DF3-4E46-A989-597ED11326AF}" destId="{8E68DC4B-C6BC-4FB9-99E3-02D8B215213E}" srcOrd="0" destOrd="0" presId="urn:microsoft.com/office/officeart/2005/8/layout/orgChart1"/>
    <dgm:cxn modelId="{53A5699F-2F6B-43D6-B7F3-460F53FD658A}" type="presParOf" srcId="{DBC36D81-5DF3-4E46-A989-597ED11326AF}" destId="{FBAE307A-F1FE-4C16-BCC0-A78C8937C32B}" srcOrd="1" destOrd="0" presId="urn:microsoft.com/office/officeart/2005/8/layout/orgChart1"/>
    <dgm:cxn modelId="{05EF9F19-3FFD-47B2-A591-1CCFF7291C4A}" type="presParOf" srcId="{FBAE307A-F1FE-4C16-BCC0-A78C8937C32B}" destId="{FC273016-7519-4278-8678-E518393DE18D}" srcOrd="0" destOrd="0" presId="urn:microsoft.com/office/officeart/2005/8/layout/orgChart1"/>
    <dgm:cxn modelId="{2467361B-CA1B-47B1-B96D-5AF07648249E}" type="presParOf" srcId="{FC273016-7519-4278-8678-E518393DE18D}" destId="{A2F928F1-962C-4040-B57D-802FE2760E79}" srcOrd="0" destOrd="0" presId="urn:microsoft.com/office/officeart/2005/8/layout/orgChart1"/>
    <dgm:cxn modelId="{28215FB8-B348-4509-8D16-9C9FF4D3F783}" type="presParOf" srcId="{FC273016-7519-4278-8678-E518393DE18D}" destId="{315F55AC-9475-42A3-8D28-EEFDBB5956D1}" srcOrd="1" destOrd="0" presId="urn:microsoft.com/office/officeart/2005/8/layout/orgChart1"/>
    <dgm:cxn modelId="{FD88A0AC-5D6D-486A-BF20-A7AFA26C3523}" type="presParOf" srcId="{FBAE307A-F1FE-4C16-BCC0-A78C8937C32B}" destId="{DB32A8D3-E292-434C-874E-91C5292A6B64}" srcOrd="1" destOrd="0" presId="urn:microsoft.com/office/officeart/2005/8/layout/orgChart1"/>
    <dgm:cxn modelId="{26E67AC6-88DA-4B5D-89B5-081DFAB5DF9A}" type="presParOf" srcId="{FBAE307A-F1FE-4C16-BCC0-A78C8937C32B}" destId="{09AF8C5B-56D2-490A-B784-6C416B6BC6AB}" srcOrd="2" destOrd="0" presId="urn:microsoft.com/office/officeart/2005/8/layout/orgChart1"/>
    <dgm:cxn modelId="{A254F779-1C74-4EEF-B636-36FD0CEC8799}" type="presParOf" srcId="{2080FDEE-37A5-4781-ADC6-D3D69D879DD6}" destId="{07B54FFE-B8A3-4666-B8A9-46DC2F5EBBDE}" srcOrd="2" destOrd="0" presId="urn:microsoft.com/office/officeart/2005/8/layout/orgChart1"/>
    <dgm:cxn modelId="{7A7DD5A1-C80E-4A18-A436-B96CBA777068}" type="presParOf" srcId="{00C0352E-6849-4000-AE02-572F2142BA3E}" destId="{827F2EA7-E20B-4AEE-81B9-F574041DA93B}" srcOrd="2" destOrd="0" presId="urn:microsoft.com/office/officeart/2005/8/layout/orgChart1"/>
    <dgm:cxn modelId="{E6DBDDE3-95B6-499A-B2B7-C6138A01165F}" type="presParOf" srcId="{00C0352E-6849-4000-AE02-572F2142BA3E}" destId="{34C5043C-C398-42EF-903D-07DBBCB0F9FA}" srcOrd="3" destOrd="0" presId="urn:microsoft.com/office/officeart/2005/8/layout/orgChart1"/>
    <dgm:cxn modelId="{8F191B22-45B5-4F15-8A15-ACFEE00DD6B1}" type="presParOf" srcId="{34C5043C-C398-42EF-903D-07DBBCB0F9FA}" destId="{536286C9-5BFB-445F-9CF1-83C1C470A112}" srcOrd="0" destOrd="0" presId="urn:microsoft.com/office/officeart/2005/8/layout/orgChart1"/>
    <dgm:cxn modelId="{373E9422-962B-42F3-BEE8-759C8F68C310}" type="presParOf" srcId="{536286C9-5BFB-445F-9CF1-83C1C470A112}" destId="{7E2A15B4-0C7A-4315-B762-33C5DA1DAE20}" srcOrd="0" destOrd="0" presId="urn:microsoft.com/office/officeart/2005/8/layout/orgChart1"/>
    <dgm:cxn modelId="{7EBB08C2-A07C-4465-900E-4DCA2A3C3506}" type="presParOf" srcId="{536286C9-5BFB-445F-9CF1-83C1C470A112}" destId="{54AB541E-12A1-4438-97D1-1E71C385693E}" srcOrd="1" destOrd="0" presId="urn:microsoft.com/office/officeart/2005/8/layout/orgChart1"/>
    <dgm:cxn modelId="{2F67E724-8874-424A-B359-933AE308EEC5}" type="presParOf" srcId="{34C5043C-C398-42EF-903D-07DBBCB0F9FA}" destId="{CB38EAE4-A473-4E0B-9213-E7569ECB8422}" srcOrd="1" destOrd="0" presId="urn:microsoft.com/office/officeart/2005/8/layout/orgChart1"/>
    <dgm:cxn modelId="{8DECDE94-9379-4F28-AB82-A4B56C0CC1B0}" type="presParOf" srcId="{34C5043C-C398-42EF-903D-07DBBCB0F9FA}" destId="{84A09CA6-2940-4883-B1FE-8B63D9AF0D1C}" srcOrd="2" destOrd="0" presId="urn:microsoft.com/office/officeart/2005/8/layout/orgChart1"/>
    <dgm:cxn modelId="{4F9DBFA5-3EB5-4C91-929A-3304D891EED2}" type="presParOf" srcId="{00C0352E-6849-4000-AE02-572F2142BA3E}" destId="{ADA4EF44-C61D-4C20-90A7-DCAEF38C2857}" srcOrd="4" destOrd="0" presId="urn:microsoft.com/office/officeart/2005/8/layout/orgChart1"/>
    <dgm:cxn modelId="{7C0A46E7-3943-451D-944E-C2434104D03F}" type="presParOf" srcId="{00C0352E-6849-4000-AE02-572F2142BA3E}" destId="{ABC02541-27F7-4DFC-AA2F-193F2ABBCA7E}" srcOrd="5" destOrd="0" presId="urn:microsoft.com/office/officeart/2005/8/layout/orgChart1"/>
    <dgm:cxn modelId="{3F920666-C063-4CFA-9287-E1804CCC990E}" type="presParOf" srcId="{ABC02541-27F7-4DFC-AA2F-193F2ABBCA7E}" destId="{3077B56A-9761-4F5F-B07E-0982557A58A2}" srcOrd="0" destOrd="0" presId="urn:microsoft.com/office/officeart/2005/8/layout/orgChart1"/>
    <dgm:cxn modelId="{68679EB5-1DAB-49ED-8764-0515A93913FB}" type="presParOf" srcId="{3077B56A-9761-4F5F-B07E-0982557A58A2}" destId="{D13189BA-1D1C-4086-9771-8B255A161621}" srcOrd="0" destOrd="0" presId="urn:microsoft.com/office/officeart/2005/8/layout/orgChart1"/>
    <dgm:cxn modelId="{82DCACD1-0189-498B-A262-E7816ED9FCE6}" type="presParOf" srcId="{3077B56A-9761-4F5F-B07E-0982557A58A2}" destId="{958AC2B0-A903-4EFA-AE3C-7ECAEB99D35E}" srcOrd="1" destOrd="0" presId="urn:microsoft.com/office/officeart/2005/8/layout/orgChart1"/>
    <dgm:cxn modelId="{C6FDE923-F5D1-4628-9DB1-D46817272954}" type="presParOf" srcId="{ABC02541-27F7-4DFC-AA2F-193F2ABBCA7E}" destId="{AF701ACD-C5F5-4CDC-8805-8FA6561C8AC8}" srcOrd="1" destOrd="0" presId="urn:microsoft.com/office/officeart/2005/8/layout/orgChart1"/>
    <dgm:cxn modelId="{0AE3DDBC-9D23-4D03-8766-70EEA58452AC}" type="presParOf" srcId="{ABC02541-27F7-4DFC-AA2F-193F2ABBCA7E}" destId="{34EA8994-7C08-4267-BB0A-4606BE6BBAB2}" srcOrd="2" destOrd="0" presId="urn:microsoft.com/office/officeart/2005/8/layout/orgChart1"/>
    <dgm:cxn modelId="{7792B0B6-7DFA-4FDB-94BA-1A9DF38FE825}" type="presParOf" srcId="{00C0352E-6849-4000-AE02-572F2142BA3E}" destId="{893C6AD2-1668-4438-ACD5-85279F1072B6}" srcOrd="6" destOrd="0" presId="urn:microsoft.com/office/officeart/2005/8/layout/orgChart1"/>
    <dgm:cxn modelId="{0F73563F-1CEC-4CA0-A46E-36AD615809B6}" type="presParOf" srcId="{00C0352E-6849-4000-AE02-572F2142BA3E}" destId="{AAFDE701-8548-4D0E-98E4-326B5EAA8ECD}" srcOrd="7" destOrd="0" presId="urn:microsoft.com/office/officeart/2005/8/layout/orgChart1"/>
    <dgm:cxn modelId="{982D4D52-A252-47C4-92A1-348C1C2E59A2}" type="presParOf" srcId="{AAFDE701-8548-4D0E-98E4-326B5EAA8ECD}" destId="{726DA9C5-158B-496D-A689-732D7E4FF3C7}" srcOrd="0" destOrd="0" presId="urn:microsoft.com/office/officeart/2005/8/layout/orgChart1"/>
    <dgm:cxn modelId="{BDB75066-F697-4981-8C88-343430389E45}" type="presParOf" srcId="{726DA9C5-158B-496D-A689-732D7E4FF3C7}" destId="{AAD1BEF3-01A1-4750-8F90-55885D235E54}" srcOrd="0" destOrd="0" presId="urn:microsoft.com/office/officeart/2005/8/layout/orgChart1"/>
    <dgm:cxn modelId="{E3F9376C-B3FE-4956-B88D-1A39A763B4E8}" type="presParOf" srcId="{726DA9C5-158B-496D-A689-732D7E4FF3C7}" destId="{04C11C1A-8982-4DDD-A5D5-96FE4B035892}" srcOrd="1" destOrd="0" presId="urn:microsoft.com/office/officeart/2005/8/layout/orgChart1"/>
    <dgm:cxn modelId="{52E0147B-9E36-4DE1-82D0-2D344D1D8D21}" type="presParOf" srcId="{AAFDE701-8548-4D0E-98E4-326B5EAA8ECD}" destId="{A5820107-51B9-4569-B9C8-E97F63E1B89A}" srcOrd="1" destOrd="0" presId="urn:microsoft.com/office/officeart/2005/8/layout/orgChart1"/>
    <dgm:cxn modelId="{4D29823F-8165-4B4D-A6A4-1F23266769E5}" type="presParOf" srcId="{AAFDE701-8548-4D0E-98E4-326B5EAA8ECD}" destId="{9F88B389-F5A1-499B-A797-6C7B7DCE9829}" srcOrd="2" destOrd="0" presId="urn:microsoft.com/office/officeart/2005/8/layout/orgChart1"/>
    <dgm:cxn modelId="{1B7CD09A-02CA-4FA8-8D29-8D8AC73DC9A9}" type="presParOf" srcId="{D4E17A50-F3CA-46E6-86DA-AD812980950E}" destId="{2E93483D-7A2E-470E-81DA-613AB76FA6DC}" srcOrd="2" destOrd="0" presId="urn:microsoft.com/office/officeart/2005/8/layout/orgChart1"/>
    <dgm:cxn modelId="{D22DDAF1-3BC3-44B9-847C-93BCAEA623F0}" type="presParOf" srcId="{95690807-DED9-4F80-B36F-605C08726D03}" destId="{BABF96D5-F6F7-4323-9957-B0F775030E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D78922-70D7-424F-908B-2163402D72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6AAD52DB-0651-4345-82D7-0B799715500C}">
      <dgm:prSet phldrT="[Text]"/>
      <dgm:spPr/>
      <dgm:t>
        <a:bodyPr/>
        <a:lstStyle/>
        <a:p>
          <a:pPr rtl="1"/>
          <a:r>
            <a:rPr lang="fa-IR" b="1" dirty="0" smtClean="0"/>
            <a:t>علل کاهش جمعیت در ایران</a:t>
          </a:r>
          <a:endParaRPr lang="fa-IR" b="1" dirty="0"/>
        </a:p>
      </dgm:t>
    </dgm:pt>
    <dgm:pt modelId="{5F11D99E-BE05-4F31-A6A1-15CA2A8ADC3A}" type="parTrans" cxnId="{D07E9DCE-9089-415B-AEA4-E1078CAC2F99}">
      <dgm:prSet/>
      <dgm:spPr/>
      <dgm:t>
        <a:bodyPr/>
        <a:lstStyle/>
        <a:p>
          <a:pPr rtl="1"/>
          <a:endParaRPr lang="fa-IR"/>
        </a:p>
      </dgm:t>
    </dgm:pt>
    <dgm:pt modelId="{6D7A2C21-ED05-4BB4-B38B-B767974D5469}" type="sibTrans" cxnId="{D07E9DCE-9089-415B-AEA4-E1078CAC2F99}">
      <dgm:prSet/>
      <dgm:spPr/>
      <dgm:t>
        <a:bodyPr/>
        <a:lstStyle/>
        <a:p>
          <a:pPr rtl="1"/>
          <a:endParaRPr lang="fa-IR"/>
        </a:p>
      </dgm:t>
    </dgm:pt>
    <dgm:pt modelId="{AD3258B6-D688-4D40-86ED-D04A52D4B097}">
      <dgm:prSet phldrT="[Text]"/>
      <dgm:spPr/>
      <dgm:t>
        <a:bodyPr/>
        <a:lstStyle/>
        <a:p>
          <a:pPr rtl="1"/>
          <a:r>
            <a:rPr lang="fa-IR" b="1" dirty="0" smtClean="0"/>
            <a:t>رواج فردگرایی</a:t>
          </a:r>
          <a:endParaRPr lang="fa-IR" b="1" dirty="0"/>
        </a:p>
      </dgm:t>
    </dgm:pt>
    <dgm:pt modelId="{058CC1A8-DC24-4273-B55A-2AD14798457B}" type="parTrans" cxnId="{36235C5A-5A36-4333-92C1-A2B4755F8937}">
      <dgm:prSet/>
      <dgm:spPr/>
      <dgm:t>
        <a:bodyPr/>
        <a:lstStyle/>
        <a:p>
          <a:pPr rtl="1"/>
          <a:endParaRPr lang="fa-IR" b="1"/>
        </a:p>
      </dgm:t>
    </dgm:pt>
    <dgm:pt modelId="{0C933D55-C6F3-4D0A-93CB-7E09D4BF472E}" type="sibTrans" cxnId="{36235C5A-5A36-4333-92C1-A2B4755F8937}">
      <dgm:prSet/>
      <dgm:spPr/>
      <dgm:t>
        <a:bodyPr/>
        <a:lstStyle/>
        <a:p>
          <a:pPr rtl="1"/>
          <a:endParaRPr lang="fa-IR"/>
        </a:p>
      </dgm:t>
    </dgm:pt>
    <dgm:pt modelId="{C1A4B3A3-4F1E-4F28-8100-E7B10856BBFF}">
      <dgm:prSet phldrT="[Text]"/>
      <dgm:spPr/>
      <dgm:t>
        <a:bodyPr/>
        <a:lstStyle/>
        <a:p>
          <a:pPr rtl="1"/>
          <a:r>
            <a:rPr lang="fa-IR" b="1" dirty="0" smtClean="0"/>
            <a:t>بالا رفتن سن ازدواج</a:t>
          </a:r>
          <a:endParaRPr lang="fa-IR" b="1" dirty="0"/>
        </a:p>
      </dgm:t>
    </dgm:pt>
    <dgm:pt modelId="{6449A5ED-5D4C-4CD8-AE36-331D85082ED3}" type="parTrans" cxnId="{1E58C17C-09CA-4D80-B46A-ACA0D8F14DA1}">
      <dgm:prSet/>
      <dgm:spPr/>
      <dgm:t>
        <a:bodyPr/>
        <a:lstStyle/>
        <a:p>
          <a:pPr rtl="1"/>
          <a:endParaRPr lang="fa-IR" b="1"/>
        </a:p>
      </dgm:t>
    </dgm:pt>
    <dgm:pt modelId="{9974DB76-E581-4584-88D9-9C75EE3823C6}" type="sibTrans" cxnId="{1E58C17C-09CA-4D80-B46A-ACA0D8F14DA1}">
      <dgm:prSet/>
      <dgm:spPr/>
      <dgm:t>
        <a:bodyPr/>
        <a:lstStyle/>
        <a:p>
          <a:pPr rtl="1"/>
          <a:endParaRPr lang="fa-IR"/>
        </a:p>
      </dgm:t>
    </dgm:pt>
    <dgm:pt modelId="{F8318B3C-21E7-4DC7-A091-DA5385C2EBE4}">
      <dgm:prSet/>
      <dgm:spPr/>
      <dgm:t>
        <a:bodyPr/>
        <a:lstStyle/>
        <a:p>
          <a:pPr rtl="1"/>
          <a:r>
            <a:rPr lang="fa-IR" b="1" dirty="0" smtClean="0"/>
            <a:t>مشکلات اقتصادی</a:t>
          </a:r>
        </a:p>
      </dgm:t>
    </dgm:pt>
    <dgm:pt modelId="{F5837739-74F2-433D-8082-5C580E7B424E}" type="parTrans" cxnId="{FC81A7F4-4EEF-4BA1-BBF8-59151DDF1AE8}">
      <dgm:prSet/>
      <dgm:spPr/>
      <dgm:t>
        <a:bodyPr/>
        <a:lstStyle/>
        <a:p>
          <a:pPr rtl="1"/>
          <a:endParaRPr lang="fa-IR" b="1"/>
        </a:p>
      </dgm:t>
    </dgm:pt>
    <dgm:pt modelId="{14A49569-2BEF-45FB-A115-06703DE7F5B5}" type="sibTrans" cxnId="{FC81A7F4-4EEF-4BA1-BBF8-59151DDF1AE8}">
      <dgm:prSet/>
      <dgm:spPr/>
      <dgm:t>
        <a:bodyPr/>
        <a:lstStyle/>
        <a:p>
          <a:pPr rtl="1"/>
          <a:endParaRPr lang="fa-IR"/>
        </a:p>
      </dgm:t>
    </dgm:pt>
    <dgm:pt modelId="{C646BA3C-313B-4C0D-8A91-C13B098EA577}">
      <dgm:prSet/>
      <dgm:spPr/>
      <dgm:t>
        <a:bodyPr/>
        <a:lstStyle/>
        <a:p>
          <a:pPr rtl="1"/>
          <a:r>
            <a:rPr lang="fa-IR" b="1" dirty="0" smtClean="0"/>
            <a:t>مصرف گرایی</a:t>
          </a:r>
          <a:endParaRPr lang="fa-IR" b="1" dirty="0"/>
        </a:p>
      </dgm:t>
    </dgm:pt>
    <dgm:pt modelId="{C3C0A28A-1744-400D-85BF-DD3D83C8291F}" type="parTrans" cxnId="{1B79BA2A-F3E6-4581-8A1B-50494F7B03A7}">
      <dgm:prSet/>
      <dgm:spPr/>
      <dgm:t>
        <a:bodyPr/>
        <a:lstStyle/>
        <a:p>
          <a:pPr rtl="1"/>
          <a:endParaRPr lang="fa-IR" b="1"/>
        </a:p>
      </dgm:t>
    </dgm:pt>
    <dgm:pt modelId="{4889AB77-3DA7-46D5-989A-339A2F4C12B5}" type="sibTrans" cxnId="{1B79BA2A-F3E6-4581-8A1B-50494F7B03A7}">
      <dgm:prSet/>
      <dgm:spPr/>
      <dgm:t>
        <a:bodyPr/>
        <a:lstStyle/>
        <a:p>
          <a:pPr rtl="1"/>
          <a:endParaRPr lang="fa-IR"/>
        </a:p>
      </dgm:t>
    </dgm:pt>
    <dgm:pt modelId="{1CA55B3B-644D-4EF3-A8D9-CBA1DC5D182E}">
      <dgm:prSet/>
      <dgm:spPr/>
      <dgm:t>
        <a:bodyPr/>
        <a:lstStyle/>
        <a:p>
          <a:pPr rtl="1"/>
          <a:r>
            <a:rPr lang="fa-IR" b="1" dirty="0" smtClean="0"/>
            <a:t>تحقیر مادری و کار خانگی</a:t>
          </a:r>
          <a:endParaRPr lang="fa-IR" b="1" dirty="0"/>
        </a:p>
      </dgm:t>
    </dgm:pt>
    <dgm:pt modelId="{746AA383-36ED-477D-AB58-2E163C8C6D5A}" type="parTrans" cxnId="{4CF88DC0-F794-45DA-92ED-84B22F84D598}">
      <dgm:prSet/>
      <dgm:spPr/>
      <dgm:t>
        <a:bodyPr/>
        <a:lstStyle/>
        <a:p>
          <a:pPr rtl="1"/>
          <a:endParaRPr lang="fa-IR" b="1"/>
        </a:p>
      </dgm:t>
    </dgm:pt>
    <dgm:pt modelId="{36E21F5F-186E-4B78-AC1B-28F9BF79CB84}" type="sibTrans" cxnId="{4CF88DC0-F794-45DA-92ED-84B22F84D598}">
      <dgm:prSet/>
      <dgm:spPr/>
      <dgm:t>
        <a:bodyPr/>
        <a:lstStyle/>
        <a:p>
          <a:pPr rtl="1"/>
          <a:endParaRPr lang="fa-IR"/>
        </a:p>
      </dgm:t>
    </dgm:pt>
    <dgm:pt modelId="{FE1A7387-0441-46CD-B28B-186FC26B4230}">
      <dgm:prSet/>
      <dgm:spPr/>
      <dgm:t>
        <a:bodyPr/>
        <a:lstStyle/>
        <a:p>
          <a:pPr rtl="1"/>
          <a:r>
            <a:rPr lang="fa-IR" b="1" dirty="0" smtClean="0"/>
            <a:t>افزایش شهرنشینی</a:t>
          </a:r>
          <a:endParaRPr lang="fa-IR" b="1" dirty="0"/>
        </a:p>
      </dgm:t>
    </dgm:pt>
    <dgm:pt modelId="{12BFE2DB-C8A3-43D6-ACFE-7DD5B8329921}" type="parTrans" cxnId="{E9819ECE-F3E7-4762-8F8A-5DE2EF24FD01}">
      <dgm:prSet/>
      <dgm:spPr/>
      <dgm:t>
        <a:bodyPr/>
        <a:lstStyle/>
        <a:p>
          <a:pPr rtl="1"/>
          <a:endParaRPr lang="fa-IR" b="1"/>
        </a:p>
      </dgm:t>
    </dgm:pt>
    <dgm:pt modelId="{213AA53C-7DE4-418E-A053-FCF4782DFE6A}" type="sibTrans" cxnId="{E9819ECE-F3E7-4762-8F8A-5DE2EF24FD01}">
      <dgm:prSet/>
      <dgm:spPr/>
      <dgm:t>
        <a:bodyPr/>
        <a:lstStyle/>
        <a:p>
          <a:pPr rtl="1"/>
          <a:endParaRPr lang="fa-IR"/>
        </a:p>
      </dgm:t>
    </dgm:pt>
    <dgm:pt modelId="{52C563BD-FC18-4E00-B763-FA3244E4E951}">
      <dgm:prSet/>
      <dgm:spPr/>
      <dgm:t>
        <a:bodyPr/>
        <a:lstStyle/>
        <a:p>
          <a:pPr rtl="1"/>
          <a:r>
            <a:rPr lang="fa-IR" b="1" dirty="0" smtClean="0"/>
            <a:t>رواج فرزند سالاری</a:t>
          </a:r>
          <a:endParaRPr lang="fa-IR" b="1" dirty="0"/>
        </a:p>
      </dgm:t>
    </dgm:pt>
    <dgm:pt modelId="{EC3EF58B-4111-4A00-AB97-7CFA14E2F92A}" type="parTrans" cxnId="{EED298D4-FEF4-459E-9A23-9A8F3AE2FEAD}">
      <dgm:prSet/>
      <dgm:spPr/>
      <dgm:t>
        <a:bodyPr/>
        <a:lstStyle/>
        <a:p>
          <a:pPr rtl="1"/>
          <a:endParaRPr lang="fa-IR" b="1"/>
        </a:p>
      </dgm:t>
    </dgm:pt>
    <dgm:pt modelId="{DC7D6E8B-E7CA-45ED-A377-5086F6157BC5}" type="sibTrans" cxnId="{EED298D4-FEF4-459E-9A23-9A8F3AE2FEAD}">
      <dgm:prSet/>
      <dgm:spPr/>
      <dgm:t>
        <a:bodyPr/>
        <a:lstStyle/>
        <a:p>
          <a:pPr rtl="1"/>
          <a:endParaRPr lang="fa-IR"/>
        </a:p>
      </dgm:t>
    </dgm:pt>
    <dgm:pt modelId="{DEAA55C7-846C-4242-8867-A3EAE811CB17}">
      <dgm:prSet/>
      <dgm:spPr/>
      <dgm:t>
        <a:bodyPr/>
        <a:lstStyle/>
        <a:p>
          <a:pPr rtl="1"/>
          <a:r>
            <a:rPr lang="fa-IR" b="1" dirty="0" smtClean="0"/>
            <a:t>افزایش طلاق</a:t>
          </a:r>
          <a:endParaRPr lang="fa-IR" b="1" dirty="0"/>
        </a:p>
      </dgm:t>
    </dgm:pt>
    <dgm:pt modelId="{CE02CA91-9A31-4653-AA83-F834AACAC727}" type="sibTrans" cxnId="{C98F53AA-97F4-43C1-B4B6-0EDF264D35C1}">
      <dgm:prSet/>
      <dgm:spPr/>
      <dgm:t>
        <a:bodyPr/>
        <a:lstStyle/>
        <a:p>
          <a:pPr rtl="1"/>
          <a:endParaRPr lang="fa-IR"/>
        </a:p>
      </dgm:t>
    </dgm:pt>
    <dgm:pt modelId="{B1475F34-BEAA-454D-B13E-4BEFF0889373}" type="parTrans" cxnId="{C98F53AA-97F4-43C1-B4B6-0EDF264D35C1}">
      <dgm:prSet/>
      <dgm:spPr/>
      <dgm:t>
        <a:bodyPr/>
        <a:lstStyle/>
        <a:p>
          <a:pPr rtl="1"/>
          <a:endParaRPr lang="fa-IR" b="1"/>
        </a:p>
      </dgm:t>
    </dgm:pt>
    <dgm:pt modelId="{D80E67BC-8D9A-4E49-B328-8556C1273535}">
      <dgm:prSet/>
      <dgm:spPr/>
      <dgm:t>
        <a:bodyPr/>
        <a:lstStyle/>
        <a:p>
          <a:pPr rtl="1"/>
          <a:r>
            <a:rPr lang="fa-IR" b="1" dirty="0" smtClean="0"/>
            <a:t>گسترش خانواده هسته ای</a:t>
          </a:r>
          <a:endParaRPr lang="fa-IR" b="1" dirty="0"/>
        </a:p>
      </dgm:t>
    </dgm:pt>
    <dgm:pt modelId="{D6C00DEA-7C79-4175-900A-95F7B7FA1425}" type="parTrans" cxnId="{F9927F1D-D5EC-4DD4-88AC-5CD47B8A1ED3}">
      <dgm:prSet/>
      <dgm:spPr/>
      <dgm:t>
        <a:bodyPr/>
        <a:lstStyle/>
        <a:p>
          <a:pPr rtl="1"/>
          <a:endParaRPr lang="fa-IR" b="1"/>
        </a:p>
      </dgm:t>
    </dgm:pt>
    <dgm:pt modelId="{3229F68E-3452-47F6-A4BA-F4F28C191EA1}" type="sibTrans" cxnId="{F9927F1D-D5EC-4DD4-88AC-5CD47B8A1ED3}">
      <dgm:prSet/>
      <dgm:spPr/>
      <dgm:t>
        <a:bodyPr/>
        <a:lstStyle/>
        <a:p>
          <a:pPr rtl="1"/>
          <a:endParaRPr lang="fa-IR"/>
        </a:p>
      </dgm:t>
    </dgm:pt>
    <dgm:pt modelId="{C659C8CE-67B5-4013-B2E0-D05B556ED6D3}">
      <dgm:prSet/>
      <dgm:spPr/>
      <dgm:t>
        <a:bodyPr/>
        <a:lstStyle/>
        <a:p>
          <a:pPr rtl="1"/>
          <a:r>
            <a:rPr lang="fa-IR" b="1" dirty="0" smtClean="0"/>
            <a:t>افزایش تحصیلات و اشتغال زنان</a:t>
          </a:r>
          <a:endParaRPr lang="fa-IR" b="1" dirty="0"/>
        </a:p>
      </dgm:t>
    </dgm:pt>
    <dgm:pt modelId="{CAD5F1A6-4A8A-4E8D-90CA-FD65F875BF7F}" type="parTrans" cxnId="{F6BD89E4-611F-45B9-A732-7F984EA148EF}">
      <dgm:prSet/>
      <dgm:spPr/>
      <dgm:t>
        <a:bodyPr/>
        <a:lstStyle/>
        <a:p>
          <a:pPr rtl="1"/>
          <a:endParaRPr lang="fa-IR"/>
        </a:p>
      </dgm:t>
    </dgm:pt>
    <dgm:pt modelId="{F7DF47D3-34A9-4F83-A265-504B2B79B882}" type="sibTrans" cxnId="{F6BD89E4-611F-45B9-A732-7F984EA148EF}">
      <dgm:prSet/>
      <dgm:spPr/>
      <dgm:t>
        <a:bodyPr/>
        <a:lstStyle/>
        <a:p>
          <a:pPr rtl="1"/>
          <a:endParaRPr lang="fa-IR"/>
        </a:p>
      </dgm:t>
    </dgm:pt>
    <dgm:pt modelId="{85C8C3CE-4933-4163-91D4-0B80EC000D2C}" type="pres">
      <dgm:prSet presAssocID="{66D78922-70D7-424F-908B-2163402D7245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7F71F3A3-A93F-43E6-956F-416FCBC95B6E}" type="pres">
      <dgm:prSet presAssocID="{6AAD52DB-0651-4345-82D7-0B799715500C}" presName="hierRoot1" presStyleCnt="0">
        <dgm:presLayoutVars>
          <dgm:hierBranch val="init"/>
        </dgm:presLayoutVars>
      </dgm:prSet>
      <dgm:spPr/>
    </dgm:pt>
    <dgm:pt modelId="{4A3974DB-9878-4968-8791-B69DE5649CB3}" type="pres">
      <dgm:prSet presAssocID="{6AAD52DB-0651-4345-82D7-0B799715500C}" presName="rootComposite1" presStyleCnt="0"/>
      <dgm:spPr/>
    </dgm:pt>
    <dgm:pt modelId="{9ACA7F05-7315-40A8-AE24-96B9A59080D0}" type="pres">
      <dgm:prSet presAssocID="{6AAD52DB-0651-4345-82D7-0B799715500C}" presName="rootText1" presStyleLbl="node0" presStyleIdx="0" presStyleCnt="1" custScaleX="176064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fa-IR"/>
        </a:p>
      </dgm:t>
    </dgm:pt>
    <dgm:pt modelId="{BF7C6A7E-980F-4DE6-B833-1A8F6A06D574}" type="pres">
      <dgm:prSet presAssocID="{6AAD52DB-0651-4345-82D7-0B799715500C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E988193F-443F-4E48-B7DA-78995977D7B1}" type="pres">
      <dgm:prSet presAssocID="{6AAD52DB-0651-4345-82D7-0B799715500C}" presName="hierChild2" presStyleCnt="0"/>
      <dgm:spPr/>
    </dgm:pt>
    <dgm:pt modelId="{D50F5CC5-414A-4D0E-A525-F0E6A6103C3F}" type="pres">
      <dgm:prSet presAssocID="{058CC1A8-DC24-4273-B55A-2AD14798457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0FF3287-5648-4189-BD0D-4E387C34A960}" type="pres">
      <dgm:prSet presAssocID="{AD3258B6-D688-4D40-86ED-D04A52D4B097}" presName="hierRoot2" presStyleCnt="0">
        <dgm:presLayoutVars>
          <dgm:hierBranch val="l"/>
        </dgm:presLayoutVars>
      </dgm:prSet>
      <dgm:spPr/>
    </dgm:pt>
    <dgm:pt modelId="{BF7E00B1-759D-4D03-8F13-7E3835BC23E4}" type="pres">
      <dgm:prSet presAssocID="{AD3258B6-D688-4D40-86ED-D04A52D4B097}" presName="rootComposite" presStyleCnt="0"/>
      <dgm:spPr/>
    </dgm:pt>
    <dgm:pt modelId="{5E08C3BE-D6A1-4B96-B7D9-D53325181890}" type="pres">
      <dgm:prSet presAssocID="{AD3258B6-D688-4D40-86ED-D04A52D4B097}" presName="rootText" presStyleLbl="node2" presStyleIdx="0" presStyleCnt="3" custLinFactNeighborX="13631" custLinFactNeighborY="-7955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6053AC5C-BD8C-45A6-B648-C88313EDCF55}" type="pres">
      <dgm:prSet presAssocID="{AD3258B6-D688-4D40-86ED-D04A52D4B097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B27D6580-F8DA-4F74-A00A-6C948690A10B}" type="pres">
      <dgm:prSet presAssocID="{AD3258B6-D688-4D40-86ED-D04A52D4B097}" presName="hierChild4" presStyleCnt="0"/>
      <dgm:spPr/>
    </dgm:pt>
    <dgm:pt modelId="{02A7BC03-CFC5-40F7-A2DB-04FD9941FCD9}" type="pres">
      <dgm:prSet presAssocID="{6449A5ED-5D4C-4CD8-AE36-331D85082ED3}" presName="Name50" presStyleLbl="parChTrans1D3" presStyleIdx="0" presStyleCnt="7"/>
      <dgm:spPr/>
      <dgm:t>
        <a:bodyPr/>
        <a:lstStyle/>
        <a:p>
          <a:pPr rtl="1"/>
          <a:endParaRPr lang="fa-IR"/>
        </a:p>
      </dgm:t>
    </dgm:pt>
    <dgm:pt modelId="{A05F5BA1-DF59-4B67-AD90-B629C2639563}" type="pres">
      <dgm:prSet presAssocID="{C1A4B3A3-4F1E-4F28-8100-E7B10856BBFF}" presName="hierRoot2" presStyleCnt="0">
        <dgm:presLayoutVars>
          <dgm:hierBranch val="l"/>
        </dgm:presLayoutVars>
      </dgm:prSet>
      <dgm:spPr/>
    </dgm:pt>
    <dgm:pt modelId="{EF67D4BD-0330-4383-9629-DEAE3A1EA8C1}" type="pres">
      <dgm:prSet presAssocID="{C1A4B3A3-4F1E-4F28-8100-E7B10856BBFF}" presName="rootComposite" presStyleCnt="0"/>
      <dgm:spPr/>
    </dgm:pt>
    <dgm:pt modelId="{ABDC0021-39AB-46F1-B462-D805C636AB4B}" type="pres">
      <dgm:prSet presAssocID="{C1A4B3A3-4F1E-4F28-8100-E7B10856BBFF}" presName="rootText" presStyleLbl="node3" presStyleIdx="0" presStyleCnt="7" custLinFactNeighborX="35020" custLinFactNeighborY="-25789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1029ACC3-861F-4A16-85BB-9846850AFFA5}" type="pres">
      <dgm:prSet presAssocID="{C1A4B3A3-4F1E-4F28-8100-E7B10856BBFF}" presName="rootConnector" presStyleLbl="node3" presStyleIdx="0" presStyleCnt="7"/>
      <dgm:spPr/>
      <dgm:t>
        <a:bodyPr/>
        <a:lstStyle/>
        <a:p>
          <a:pPr rtl="1"/>
          <a:endParaRPr lang="fa-IR"/>
        </a:p>
      </dgm:t>
    </dgm:pt>
    <dgm:pt modelId="{00E8879A-FEF4-4DC8-B414-70A79D40BF1C}" type="pres">
      <dgm:prSet presAssocID="{C1A4B3A3-4F1E-4F28-8100-E7B10856BBFF}" presName="hierChild4" presStyleCnt="0"/>
      <dgm:spPr/>
    </dgm:pt>
    <dgm:pt modelId="{37A7536A-8543-4A10-B558-25DEB9573675}" type="pres">
      <dgm:prSet presAssocID="{C1A4B3A3-4F1E-4F28-8100-E7B10856BBFF}" presName="hierChild5" presStyleCnt="0"/>
      <dgm:spPr/>
    </dgm:pt>
    <dgm:pt modelId="{2219B889-741B-4420-AA7E-840DFD4177C6}" type="pres">
      <dgm:prSet presAssocID="{B1475F34-BEAA-454D-B13E-4BEFF0889373}" presName="Name50" presStyleLbl="parChTrans1D3" presStyleIdx="1" presStyleCnt="7"/>
      <dgm:spPr/>
      <dgm:t>
        <a:bodyPr/>
        <a:lstStyle/>
        <a:p>
          <a:pPr rtl="1"/>
          <a:endParaRPr lang="fa-IR"/>
        </a:p>
      </dgm:t>
    </dgm:pt>
    <dgm:pt modelId="{8E1800AF-17C3-40C6-8877-DCA116879216}" type="pres">
      <dgm:prSet presAssocID="{DEAA55C7-846C-4242-8867-A3EAE811CB17}" presName="hierRoot2" presStyleCnt="0">
        <dgm:presLayoutVars>
          <dgm:hierBranch val="l"/>
        </dgm:presLayoutVars>
      </dgm:prSet>
      <dgm:spPr/>
    </dgm:pt>
    <dgm:pt modelId="{7E874065-6C78-41E0-ADB1-E418177EFAD1}" type="pres">
      <dgm:prSet presAssocID="{DEAA55C7-846C-4242-8867-A3EAE811CB17}" presName="rootComposite" presStyleCnt="0"/>
      <dgm:spPr/>
    </dgm:pt>
    <dgm:pt modelId="{5AD26963-C0D9-463F-A007-831ACA6D1815}" type="pres">
      <dgm:prSet presAssocID="{DEAA55C7-846C-4242-8867-A3EAE811CB17}" presName="rootText" presStyleLbl="node3" presStyleIdx="1" presStyleCnt="7" custLinFactNeighborX="35020" custLinFactNeighborY="-188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02D161CE-0921-4CB3-9E7F-FB6D6BF00DEC}" type="pres">
      <dgm:prSet presAssocID="{DEAA55C7-846C-4242-8867-A3EAE811CB17}" presName="rootConnector" presStyleLbl="node3" presStyleIdx="1" presStyleCnt="7"/>
      <dgm:spPr/>
      <dgm:t>
        <a:bodyPr/>
        <a:lstStyle/>
        <a:p>
          <a:pPr rtl="1"/>
          <a:endParaRPr lang="fa-IR"/>
        </a:p>
      </dgm:t>
    </dgm:pt>
    <dgm:pt modelId="{B283442B-6EDC-4A83-AFBE-D03E0059BA37}" type="pres">
      <dgm:prSet presAssocID="{DEAA55C7-846C-4242-8867-A3EAE811CB17}" presName="hierChild4" presStyleCnt="0"/>
      <dgm:spPr/>
    </dgm:pt>
    <dgm:pt modelId="{038A1BF2-18B4-4ECF-929B-3FEEAE5AE8D0}" type="pres">
      <dgm:prSet presAssocID="{DEAA55C7-846C-4242-8867-A3EAE811CB17}" presName="hierChild5" presStyleCnt="0"/>
      <dgm:spPr/>
    </dgm:pt>
    <dgm:pt modelId="{0EC1408E-A706-4DE0-BB59-EAB64A7EE2CD}" type="pres">
      <dgm:prSet presAssocID="{CAD5F1A6-4A8A-4E8D-90CA-FD65F875BF7F}" presName="Name50" presStyleLbl="parChTrans1D3" presStyleIdx="2" presStyleCnt="7"/>
      <dgm:spPr/>
      <dgm:t>
        <a:bodyPr/>
        <a:lstStyle/>
        <a:p>
          <a:pPr rtl="1"/>
          <a:endParaRPr lang="fa-IR"/>
        </a:p>
      </dgm:t>
    </dgm:pt>
    <dgm:pt modelId="{7B26FC87-2FA9-47A0-A2B7-600589E143B1}" type="pres">
      <dgm:prSet presAssocID="{C659C8CE-67B5-4013-B2E0-D05B556ED6D3}" presName="hierRoot2" presStyleCnt="0">
        <dgm:presLayoutVars>
          <dgm:hierBranch val="init"/>
        </dgm:presLayoutVars>
      </dgm:prSet>
      <dgm:spPr/>
    </dgm:pt>
    <dgm:pt modelId="{C7508394-3B8A-4D15-ADA1-12FAA98CF8A1}" type="pres">
      <dgm:prSet presAssocID="{C659C8CE-67B5-4013-B2E0-D05B556ED6D3}" presName="rootComposite" presStyleCnt="0"/>
      <dgm:spPr/>
    </dgm:pt>
    <dgm:pt modelId="{EB10170D-8592-4A2E-9932-5B2D302D9245}" type="pres">
      <dgm:prSet presAssocID="{C659C8CE-67B5-4013-B2E0-D05B556ED6D3}" presName="rootText" presStyleLbl="node3" presStyleIdx="2" presStyleCnt="7" custLinFactNeighborX="35020" custLinFactNeighborY="-20738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EE292BAE-1F8E-404A-87D8-94117BEE4371}" type="pres">
      <dgm:prSet presAssocID="{C659C8CE-67B5-4013-B2E0-D05B556ED6D3}" presName="rootConnector" presStyleLbl="node3" presStyleIdx="2" presStyleCnt="7"/>
      <dgm:spPr/>
      <dgm:t>
        <a:bodyPr/>
        <a:lstStyle/>
        <a:p>
          <a:pPr rtl="1"/>
          <a:endParaRPr lang="fa-IR"/>
        </a:p>
      </dgm:t>
    </dgm:pt>
    <dgm:pt modelId="{2428A947-A939-4335-B024-80A55283BBB7}" type="pres">
      <dgm:prSet presAssocID="{C659C8CE-67B5-4013-B2E0-D05B556ED6D3}" presName="hierChild4" presStyleCnt="0"/>
      <dgm:spPr/>
    </dgm:pt>
    <dgm:pt modelId="{C83A83C1-CC7E-4804-9A2A-2A6E02F10EA2}" type="pres">
      <dgm:prSet presAssocID="{C659C8CE-67B5-4013-B2E0-D05B556ED6D3}" presName="hierChild5" presStyleCnt="0"/>
      <dgm:spPr/>
    </dgm:pt>
    <dgm:pt modelId="{36413AEC-BD54-41B2-AF98-D95AA79C475C}" type="pres">
      <dgm:prSet presAssocID="{AD3258B6-D688-4D40-86ED-D04A52D4B097}" presName="hierChild5" presStyleCnt="0"/>
      <dgm:spPr/>
    </dgm:pt>
    <dgm:pt modelId="{5CC980F3-CDF7-4122-9138-22C276F03A45}" type="pres">
      <dgm:prSet presAssocID="{F5837739-74F2-433D-8082-5C580E7B424E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1BBDC89-9DC4-442C-91DF-537FA2BC0DA1}" type="pres">
      <dgm:prSet presAssocID="{F8318B3C-21E7-4DC7-A091-DA5385C2EBE4}" presName="hierRoot2" presStyleCnt="0">
        <dgm:presLayoutVars>
          <dgm:hierBranch val="l"/>
        </dgm:presLayoutVars>
      </dgm:prSet>
      <dgm:spPr/>
    </dgm:pt>
    <dgm:pt modelId="{4007C332-70C0-4A4C-9556-C7B3A89C7A5A}" type="pres">
      <dgm:prSet presAssocID="{F8318B3C-21E7-4DC7-A091-DA5385C2EBE4}" presName="rootComposite" presStyleCnt="0"/>
      <dgm:spPr/>
    </dgm:pt>
    <dgm:pt modelId="{CE9DF1C8-5739-4442-8F45-153014C86ECA}" type="pres">
      <dgm:prSet presAssocID="{F8318B3C-21E7-4DC7-A091-DA5385C2EBE4}" presName="rootText" presStyleLbl="node2" presStyleIdx="1" presStyleCnt="3" custLinFactY="100000" custLinFactNeighborX="-33546" custLinFactNeighborY="193078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74521051-B304-438F-94C2-4A163E2C3A2D}" type="pres">
      <dgm:prSet presAssocID="{F8318B3C-21E7-4DC7-A091-DA5385C2EBE4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2AF1AC82-B9AE-4C92-B086-505AB65CD3DA}" type="pres">
      <dgm:prSet presAssocID="{F8318B3C-21E7-4DC7-A091-DA5385C2EBE4}" presName="hierChild4" presStyleCnt="0"/>
      <dgm:spPr/>
    </dgm:pt>
    <dgm:pt modelId="{4B3B42A6-818E-463F-B5DA-D8A83767EA10}" type="pres">
      <dgm:prSet presAssocID="{12BFE2DB-C8A3-43D6-ACFE-7DD5B8329921}" presName="Name50" presStyleLbl="parChTrans1D3" presStyleIdx="3" presStyleCnt="7"/>
      <dgm:spPr/>
      <dgm:t>
        <a:bodyPr/>
        <a:lstStyle/>
        <a:p>
          <a:pPr rtl="1"/>
          <a:endParaRPr lang="fa-IR"/>
        </a:p>
      </dgm:t>
    </dgm:pt>
    <dgm:pt modelId="{ADFD43F5-5211-4775-93BD-B2D7A69FF27A}" type="pres">
      <dgm:prSet presAssocID="{FE1A7387-0441-46CD-B28B-186FC26B4230}" presName="hierRoot2" presStyleCnt="0">
        <dgm:presLayoutVars>
          <dgm:hierBranch val="l"/>
        </dgm:presLayoutVars>
      </dgm:prSet>
      <dgm:spPr/>
    </dgm:pt>
    <dgm:pt modelId="{D1D5E727-EDE7-477B-90AE-C36228FD11EA}" type="pres">
      <dgm:prSet presAssocID="{FE1A7387-0441-46CD-B28B-186FC26B4230}" presName="rootComposite" presStyleCnt="0"/>
      <dgm:spPr/>
    </dgm:pt>
    <dgm:pt modelId="{8DAD33F7-A036-4997-BC71-7E73657769AC}" type="pres">
      <dgm:prSet presAssocID="{FE1A7387-0441-46CD-B28B-186FC26B4230}" presName="rootText" presStyleLbl="node3" presStyleIdx="3" presStyleCnt="7" custLinFactY="-37974" custLinFactNeighborX="-29166" custLinFactNeighborY="-100000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09AFF4AA-2575-4374-8B48-61BE50E827A8}" type="pres">
      <dgm:prSet presAssocID="{FE1A7387-0441-46CD-B28B-186FC26B4230}" presName="rootConnector" presStyleLbl="node3" presStyleIdx="3" presStyleCnt="7"/>
      <dgm:spPr/>
      <dgm:t>
        <a:bodyPr/>
        <a:lstStyle/>
        <a:p>
          <a:pPr rtl="1"/>
          <a:endParaRPr lang="fa-IR"/>
        </a:p>
      </dgm:t>
    </dgm:pt>
    <dgm:pt modelId="{FFCF6BF7-8C81-4C2C-B03B-9BA08A50080B}" type="pres">
      <dgm:prSet presAssocID="{FE1A7387-0441-46CD-B28B-186FC26B4230}" presName="hierChild4" presStyleCnt="0"/>
      <dgm:spPr/>
    </dgm:pt>
    <dgm:pt modelId="{80316737-0286-406C-BEB8-EA10587E91FA}" type="pres">
      <dgm:prSet presAssocID="{FE1A7387-0441-46CD-B28B-186FC26B4230}" presName="hierChild5" presStyleCnt="0"/>
      <dgm:spPr/>
    </dgm:pt>
    <dgm:pt modelId="{D145F8DF-25D3-4B84-8204-D95C1A39A244}" type="pres">
      <dgm:prSet presAssocID="{D6C00DEA-7C79-4175-900A-95F7B7FA1425}" presName="Name50" presStyleLbl="parChTrans1D3" presStyleIdx="4" presStyleCnt="7"/>
      <dgm:spPr/>
      <dgm:t>
        <a:bodyPr/>
        <a:lstStyle/>
        <a:p>
          <a:pPr rtl="1"/>
          <a:endParaRPr lang="fa-IR"/>
        </a:p>
      </dgm:t>
    </dgm:pt>
    <dgm:pt modelId="{6675C84A-9362-4D42-880B-B9CE2C421748}" type="pres">
      <dgm:prSet presAssocID="{D80E67BC-8D9A-4E49-B328-8556C1273535}" presName="hierRoot2" presStyleCnt="0">
        <dgm:presLayoutVars>
          <dgm:hierBranch val="init"/>
        </dgm:presLayoutVars>
      </dgm:prSet>
      <dgm:spPr/>
    </dgm:pt>
    <dgm:pt modelId="{C761CF51-B5B6-4205-BFF5-3AAB1625682B}" type="pres">
      <dgm:prSet presAssocID="{D80E67BC-8D9A-4E49-B328-8556C1273535}" presName="rootComposite" presStyleCnt="0"/>
      <dgm:spPr/>
    </dgm:pt>
    <dgm:pt modelId="{624ED45F-2B8B-4849-B08F-2630AFB4F0D8}" type="pres">
      <dgm:prSet presAssocID="{D80E67BC-8D9A-4E49-B328-8556C1273535}" presName="rootText" presStyleLbl="node3" presStyleIdx="4" presStyleCnt="7" custScaleX="135036" custLinFactY="-39828" custLinFactNeighborX="-29167" custLinFactNeighborY="-100000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5579CFF3-40F2-44DF-AC6A-12E549EFEE28}" type="pres">
      <dgm:prSet presAssocID="{D80E67BC-8D9A-4E49-B328-8556C1273535}" presName="rootConnector" presStyleLbl="node3" presStyleIdx="4" presStyleCnt="7"/>
      <dgm:spPr/>
      <dgm:t>
        <a:bodyPr/>
        <a:lstStyle/>
        <a:p>
          <a:pPr rtl="1"/>
          <a:endParaRPr lang="fa-IR"/>
        </a:p>
      </dgm:t>
    </dgm:pt>
    <dgm:pt modelId="{B80F8EF7-EFBE-42E5-A7E6-B17E66B1BE14}" type="pres">
      <dgm:prSet presAssocID="{D80E67BC-8D9A-4E49-B328-8556C1273535}" presName="hierChild4" presStyleCnt="0"/>
      <dgm:spPr/>
    </dgm:pt>
    <dgm:pt modelId="{E3EB5326-BECB-4DE5-AA72-10F6D5547761}" type="pres">
      <dgm:prSet presAssocID="{D80E67BC-8D9A-4E49-B328-8556C1273535}" presName="hierChild5" presStyleCnt="0"/>
      <dgm:spPr/>
    </dgm:pt>
    <dgm:pt modelId="{DAAF40E7-D78F-4469-9260-6D1436266015}" type="pres">
      <dgm:prSet presAssocID="{F8318B3C-21E7-4DC7-A091-DA5385C2EBE4}" presName="hierChild5" presStyleCnt="0"/>
      <dgm:spPr/>
    </dgm:pt>
    <dgm:pt modelId="{45B5C781-DBEB-4119-9674-57A4EC8DDF46}" type="pres">
      <dgm:prSet presAssocID="{C3C0A28A-1744-400D-85BF-DD3D83C8291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276E0DE-F966-4601-971E-87ED1015C2BA}" type="pres">
      <dgm:prSet presAssocID="{C646BA3C-313B-4C0D-8A91-C13B098EA577}" presName="hierRoot2" presStyleCnt="0">
        <dgm:presLayoutVars>
          <dgm:hierBranch val="l"/>
        </dgm:presLayoutVars>
      </dgm:prSet>
      <dgm:spPr/>
    </dgm:pt>
    <dgm:pt modelId="{F27024B6-2738-41CB-8CF8-7B3271444A78}" type="pres">
      <dgm:prSet presAssocID="{C646BA3C-313B-4C0D-8A91-C13B098EA577}" presName="rootComposite" presStyleCnt="0"/>
      <dgm:spPr/>
    </dgm:pt>
    <dgm:pt modelId="{4B9BE569-091C-4FA1-80E2-8FF95C9AF05B}" type="pres">
      <dgm:prSet presAssocID="{C646BA3C-313B-4C0D-8A91-C13B098EA577}" presName="rootText" presStyleLbl="node2" presStyleIdx="2" presStyleCnt="3" custLinFactNeighborX="-77438" custLinFactNeighborY="-4089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51A896AE-8F26-4282-8352-89E1C6924C51}" type="pres">
      <dgm:prSet presAssocID="{C646BA3C-313B-4C0D-8A91-C13B098EA577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032A755B-949F-47F7-8FD7-A701E7FB04DA}" type="pres">
      <dgm:prSet presAssocID="{C646BA3C-313B-4C0D-8A91-C13B098EA577}" presName="hierChild4" presStyleCnt="0"/>
      <dgm:spPr/>
    </dgm:pt>
    <dgm:pt modelId="{3C720689-BFD9-4B21-A63A-99A58D1E19DE}" type="pres">
      <dgm:prSet presAssocID="{EC3EF58B-4111-4A00-AB97-7CFA14E2F92A}" presName="Name50" presStyleLbl="parChTrans1D3" presStyleIdx="5" presStyleCnt="7"/>
      <dgm:spPr/>
      <dgm:t>
        <a:bodyPr/>
        <a:lstStyle/>
        <a:p>
          <a:pPr rtl="1"/>
          <a:endParaRPr lang="fa-IR"/>
        </a:p>
      </dgm:t>
    </dgm:pt>
    <dgm:pt modelId="{72DA8715-44E5-4234-B56A-D17D980C3694}" type="pres">
      <dgm:prSet presAssocID="{52C563BD-FC18-4E00-B763-FA3244E4E951}" presName="hierRoot2" presStyleCnt="0">
        <dgm:presLayoutVars>
          <dgm:hierBranch val="l"/>
        </dgm:presLayoutVars>
      </dgm:prSet>
      <dgm:spPr/>
    </dgm:pt>
    <dgm:pt modelId="{3A9242CF-5AE5-4B10-BF6D-EAD521414F81}" type="pres">
      <dgm:prSet presAssocID="{52C563BD-FC18-4E00-B763-FA3244E4E951}" presName="rootComposite" presStyleCnt="0"/>
      <dgm:spPr/>
    </dgm:pt>
    <dgm:pt modelId="{73BB328A-B7D1-4863-9A74-17E1ACC3B9E0}" type="pres">
      <dgm:prSet presAssocID="{52C563BD-FC18-4E00-B763-FA3244E4E951}" presName="rootText" presStyleLbl="node3" presStyleIdx="5" presStyleCnt="7" custLinFactNeighborX="-77438" custLinFactNeighborY="-4089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6060774C-2AFD-455D-992C-DBDE020D6234}" type="pres">
      <dgm:prSet presAssocID="{52C563BD-FC18-4E00-B763-FA3244E4E951}" presName="rootConnector" presStyleLbl="node3" presStyleIdx="5" presStyleCnt="7"/>
      <dgm:spPr/>
      <dgm:t>
        <a:bodyPr/>
        <a:lstStyle/>
        <a:p>
          <a:pPr rtl="1"/>
          <a:endParaRPr lang="fa-IR"/>
        </a:p>
      </dgm:t>
    </dgm:pt>
    <dgm:pt modelId="{445D3D3B-616A-4962-AA98-D0C71624EBED}" type="pres">
      <dgm:prSet presAssocID="{52C563BD-FC18-4E00-B763-FA3244E4E951}" presName="hierChild4" presStyleCnt="0"/>
      <dgm:spPr/>
    </dgm:pt>
    <dgm:pt modelId="{27F44A16-CA5B-4A1C-929E-D0B13FDF0136}" type="pres">
      <dgm:prSet presAssocID="{52C563BD-FC18-4E00-B763-FA3244E4E951}" presName="hierChild5" presStyleCnt="0"/>
      <dgm:spPr/>
    </dgm:pt>
    <dgm:pt modelId="{E006608B-FA2B-4130-BA36-98B1FDDD0B0F}" type="pres">
      <dgm:prSet presAssocID="{746AA383-36ED-477D-AB58-2E163C8C6D5A}" presName="Name50" presStyleLbl="parChTrans1D3" presStyleIdx="6" presStyleCnt="7"/>
      <dgm:spPr/>
      <dgm:t>
        <a:bodyPr/>
        <a:lstStyle/>
        <a:p>
          <a:pPr rtl="1"/>
          <a:endParaRPr lang="fa-IR"/>
        </a:p>
      </dgm:t>
    </dgm:pt>
    <dgm:pt modelId="{BDB72311-87B7-42FA-A505-8899D235E88B}" type="pres">
      <dgm:prSet presAssocID="{1CA55B3B-644D-4EF3-A8D9-CBA1DC5D182E}" presName="hierRoot2" presStyleCnt="0">
        <dgm:presLayoutVars>
          <dgm:hierBranch val="l"/>
        </dgm:presLayoutVars>
      </dgm:prSet>
      <dgm:spPr/>
    </dgm:pt>
    <dgm:pt modelId="{1C3DA69E-DAAB-4025-A858-C1BC57D70E91}" type="pres">
      <dgm:prSet presAssocID="{1CA55B3B-644D-4EF3-A8D9-CBA1DC5D182E}" presName="rootComposite" presStyleCnt="0"/>
      <dgm:spPr/>
    </dgm:pt>
    <dgm:pt modelId="{CCC1CCB2-1E8A-4A65-9027-82240F40EB3B}" type="pres">
      <dgm:prSet presAssocID="{1CA55B3B-644D-4EF3-A8D9-CBA1DC5D182E}" presName="rootText" presStyleLbl="node3" presStyleIdx="6" presStyleCnt="7" custLinFactNeighborX="-77438" custLinFactNeighborY="-4089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fa-IR"/>
        </a:p>
      </dgm:t>
    </dgm:pt>
    <dgm:pt modelId="{9D6C27F1-5BE7-45B7-A546-A4A4DFB8ACFA}" type="pres">
      <dgm:prSet presAssocID="{1CA55B3B-644D-4EF3-A8D9-CBA1DC5D182E}" presName="rootConnector" presStyleLbl="node3" presStyleIdx="6" presStyleCnt="7"/>
      <dgm:spPr/>
      <dgm:t>
        <a:bodyPr/>
        <a:lstStyle/>
        <a:p>
          <a:pPr rtl="1"/>
          <a:endParaRPr lang="fa-IR"/>
        </a:p>
      </dgm:t>
    </dgm:pt>
    <dgm:pt modelId="{BA9B5DE8-FF70-4525-A866-61150EBD3DE1}" type="pres">
      <dgm:prSet presAssocID="{1CA55B3B-644D-4EF3-A8D9-CBA1DC5D182E}" presName="hierChild4" presStyleCnt="0"/>
      <dgm:spPr/>
    </dgm:pt>
    <dgm:pt modelId="{4E4138B3-9EE4-4767-A35A-A9D19306137F}" type="pres">
      <dgm:prSet presAssocID="{1CA55B3B-644D-4EF3-A8D9-CBA1DC5D182E}" presName="hierChild5" presStyleCnt="0"/>
      <dgm:spPr/>
    </dgm:pt>
    <dgm:pt modelId="{6E119930-E70D-42A2-A7EC-3718F9F4E264}" type="pres">
      <dgm:prSet presAssocID="{C646BA3C-313B-4C0D-8A91-C13B098EA577}" presName="hierChild5" presStyleCnt="0"/>
      <dgm:spPr/>
    </dgm:pt>
    <dgm:pt modelId="{311F65D8-4E41-415B-9012-1BD23DB1F181}" type="pres">
      <dgm:prSet presAssocID="{6AAD52DB-0651-4345-82D7-0B799715500C}" presName="hierChild3" presStyleCnt="0"/>
      <dgm:spPr/>
    </dgm:pt>
  </dgm:ptLst>
  <dgm:cxnLst>
    <dgm:cxn modelId="{D07E9DCE-9089-415B-AEA4-E1078CAC2F99}" srcId="{66D78922-70D7-424F-908B-2163402D7245}" destId="{6AAD52DB-0651-4345-82D7-0B799715500C}" srcOrd="0" destOrd="0" parTransId="{5F11D99E-BE05-4F31-A6A1-15CA2A8ADC3A}" sibTransId="{6D7A2C21-ED05-4BB4-B38B-B767974D5469}"/>
    <dgm:cxn modelId="{36235C5A-5A36-4333-92C1-A2B4755F8937}" srcId="{6AAD52DB-0651-4345-82D7-0B799715500C}" destId="{AD3258B6-D688-4D40-86ED-D04A52D4B097}" srcOrd="0" destOrd="0" parTransId="{058CC1A8-DC24-4273-B55A-2AD14798457B}" sibTransId="{0C933D55-C6F3-4D0A-93CB-7E09D4BF472E}"/>
    <dgm:cxn modelId="{59934E04-800B-4247-9EAE-7EB8610C2B90}" type="presOf" srcId="{CAD5F1A6-4A8A-4E8D-90CA-FD65F875BF7F}" destId="{0EC1408E-A706-4DE0-BB59-EAB64A7EE2CD}" srcOrd="0" destOrd="0" presId="urn:microsoft.com/office/officeart/2005/8/layout/orgChart1"/>
    <dgm:cxn modelId="{E65FB236-129E-4B7E-B4D7-8AE65064F0ED}" type="presOf" srcId="{FE1A7387-0441-46CD-B28B-186FC26B4230}" destId="{09AFF4AA-2575-4374-8B48-61BE50E827A8}" srcOrd="1" destOrd="0" presId="urn:microsoft.com/office/officeart/2005/8/layout/orgChart1"/>
    <dgm:cxn modelId="{4629F8D8-B009-4642-AB9C-BA9788C6EE88}" type="presOf" srcId="{D80E67BC-8D9A-4E49-B328-8556C1273535}" destId="{624ED45F-2B8B-4849-B08F-2630AFB4F0D8}" srcOrd="0" destOrd="0" presId="urn:microsoft.com/office/officeart/2005/8/layout/orgChart1"/>
    <dgm:cxn modelId="{FC81A7F4-4EEF-4BA1-BBF8-59151DDF1AE8}" srcId="{6AAD52DB-0651-4345-82D7-0B799715500C}" destId="{F8318B3C-21E7-4DC7-A091-DA5385C2EBE4}" srcOrd="1" destOrd="0" parTransId="{F5837739-74F2-433D-8082-5C580E7B424E}" sibTransId="{14A49569-2BEF-45FB-A115-06703DE7F5B5}"/>
    <dgm:cxn modelId="{512AF746-B92D-4F65-86A1-C1D9E07BDB50}" type="presOf" srcId="{F8318B3C-21E7-4DC7-A091-DA5385C2EBE4}" destId="{74521051-B304-438F-94C2-4A163E2C3A2D}" srcOrd="1" destOrd="0" presId="urn:microsoft.com/office/officeart/2005/8/layout/orgChart1"/>
    <dgm:cxn modelId="{E784E8C2-B2D5-49BF-9705-E6667BB8E524}" type="presOf" srcId="{66D78922-70D7-424F-908B-2163402D7245}" destId="{85C8C3CE-4933-4163-91D4-0B80EC000D2C}" srcOrd="0" destOrd="0" presId="urn:microsoft.com/office/officeart/2005/8/layout/orgChart1"/>
    <dgm:cxn modelId="{F59E060A-7CB4-46F4-B518-E85459044F9D}" type="presOf" srcId="{D80E67BC-8D9A-4E49-B328-8556C1273535}" destId="{5579CFF3-40F2-44DF-AC6A-12E549EFEE28}" srcOrd="1" destOrd="0" presId="urn:microsoft.com/office/officeart/2005/8/layout/orgChart1"/>
    <dgm:cxn modelId="{1BAA160B-E0F8-4441-9515-A58197A73B02}" type="presOf" srcId="{52C563BD-FC18-4E00-B763-FA3244E4E951}" destId="{73BB328A-B7D1-4863-9A74-17E1ACC3B9E0}" srcOrd="0" destOrd="0" presId="urn:microsoft.com/office/officeart/2005/8/layout/orgChart1"/>
    <dgm:cxn modelId="{53450BDC-5ABF-4E6E-AFE6-950B93A5EB45}" type="presOf" srcId="{FE1A7387-0441-46CD-B28B-186FC26B4230}" destId="{8DAD33F7-A036-4997-BC71-7E73657769AC}" srcOrd="0" destOrd="0" presId="urn:microsoft.com/office/officeart/2005/8/layout/orgChart1"/>
    <dgm:cxn modelId="{F047FE95-6AB1-4C04-A5D4-8509FDF39FCC}" type="presOf" srcId="{B1475F34-BEAA-454D-B13E-4BEFF0889373}" destId="{2219B889-741B-4420-AA7E-840DFD4177C6}" srcOrd="0" destOrd="0" presId="urn:microsoft.com/office/officeart/2005/8/layout/orgChart1"/>
    <dgm:cxn modelId="{E589C39B-294B-43EA-8345-ABF4B24AFF1B}" type="presOf" srcId="{D6C00DEA-7C79-4175-900A-95F7B7FA1425}" destId="{D145F8DF-25D3-4B84-8204-D95C1A39A244}" srcOrd="0" destOrd="0" presId="urn:microsoft.com/office/officeart/2005/8/layout/orgChart1"/>
    <dgm:cxn modelId="{48F6A1EF-01FC-448F-8BEF-8C10D527A599}" type="presOf" srcId="{AD3258B6-D688-4D40-86ED-D04A52D4B097}" destId="{5E08C3BE-D6A1-4B96-B7D9-D53325181890}" srcOrd="0" destOrd="0" presId="urn:microsoft.com/office/officeart/2005/8/layout/orgChart1"/>
    <dgm:cxn modelId="{2C9A5ADE-7CCA-4CE1-9369-21733C9DC3E1}" type="presOf" srcId="{1CA55B3B-644D-4EF3-A8D9-CBA1DC5D182E}" destId="{CCC1CCB2-1E8A-4A65-9027-82240F40EB3B}" srcOrd="0" destOrd="0" presId="urn:microsoft.com/office/officeart/2005/8/layout/orgChart1"/>
    <dgm:cxn modelId="{F47B264F-AB2B-4382-8375-B32564C8ABE5}" type="presOf" srcId="{AD3258B6-D688-4D40-86ED-D04A52D4B097}" destId="{6053AC5C-BD8C-45A6-B648-C88313EDCF55}" srcOrd="1" destOrd="0" presId="urn:microsoft.com/office/officeart/2005/8/layout/orgChart1"/>
    <dgm:cxn modelId="{C98F53AA-97F4-43C1-B4B6-0EDF264D35C1}" srcId="{AD3258B6-D688-4D40-86ED-D04A52D4B097}" destId="{DEAA55C7-846C-4242-8867-A3EAE811CB17}" srcOrd="1" destOrd="0" parTransId="{B1475F34-BEAA-454D-B13E-4BEFF0889373}" sibTransId="{CE02CA91-9A31-4653-AA83-F834AACAC727}"/>
    <dgm:cxn modelId="{108A11D3-EBE4-4CBD-B394-5DA5EEA08F08}" type="presOf" srcId="{6449A5ED-5D4C-4CD8-AE36-331D85082ED3}" destId="{02A7BC03-CFC5-40F7-A2DB-04FD9941FCD9}" srcOrd="0" destOrd="0" presId="urn:microsoft.com/office/officeart/2005/8/layout/orgChart1"/>
    <dgm:cxn modelId="{358DD35B-752A-477F-A2BD-D2496FFFEF48}" type="presOf" srcId="{F5837739-74F2-433D-8082-5C580E7B424E}" destId="{5CC980F3-CDF7-4122-9138-22C276F03A45}" srcOrd="0" destOrd="0" presId="urn:microsoft.com/office/officeart/2005/8/layout/orgChart1"/>
    <dgm:cxn modelId="{DF8E80FD-E6DF-4F5F-BBF9-B4D3DA2A6A0E}" type="presOf" srcId="{C1A4B3A3-4F1E-4F28-8100-E7B10856BBFF}" destId="{ABDC0021-39AB-46F1-B462-D805C636AB4B}" srcOrd="0" destOrd="0" presId="urn:microsoft.com/office/officeart/2005/8/layout/orgChart1"/>
    <dgm:cxn modelId="{F089B5EB-2493-4F5B-982B-DFE89BB34387}" type="presOf" srcId="{C659C8CE-67B5-4013-B2E0-D05B556ED6D3}" destId="{EB10170D-8592-4A2E-9932-5B2D302D9245}" srcOrd="0" destOrd="0" presId="urn:microsoft.com/office/officeart/2005/8/layout/orgChart1"/>
    <dgm:cxn modelId="{A4D7E4A0-FD01-49F4-8210-54F3D34F9C57}" type="presOf" srcId="{EC3EF58B-4111-4A00-AB97-7CFA14E2F92A}" destId="{3C720689-BFD9-4B21-A63A-99A58D1E19DE}" srcOrd="0" destOrd="0" presId="urn:microsoft.com/office/officeart/2005/8/layout/orgChart1"/>
    <dgm:cxn modelId="{2AF493B5-D431-4A44-8944-1A20715593A9}" type="presOf" srcId="{F8318B3C-21E7-4DC7-A091-DA5385C2EBE4}" destId="{CE9DF1C8-5739-4442-8F45-153014C86ECA}" srcOrd="0" destOrd="0" presId="urn:microsoft.com/office/officeart/2005/8/layout/orgChart1"/>
    <dgm:cxn modelId="{A97F5073-7C36-43B0-A50C-1B6A8EE7B5EF}" type="presOf" srcId="{C646BA3C-313B-4C0D-8A91-C13B098EA577}" destId="{4B9BE569-091C-4FA1-80E2-8FF95C9AF05B}" srcOrd="0" destOrd="0" presId="urn:microsoft.com/office/officeart/2005/8/layout/orgChart1"/>
    <dgm:cxn modelId="{1B79BA2A-F3E6-4581-8A1B-50494F7B03A7}" srcId="{6AAD52DB-0651-4345-82D7-0B799715500C}" destId="{C646BA3C-313B-4C0D-8A91-C13B098EA577}" srcOrd="2" destOrd="0" parTransId="{C3C0A28A-1744-400D-85BF-DD3D83C8291F}" sibTransId="{4889AB77-3DA7-46D5-989A-339A2F4C12B5}"/>
    <dgm:cxn modelId="{0F64D64E-CFF3-4801-92F2-9434D8858A5D}" type="presOf" srcId="{C3C0A28A-1744-400D-85BF-DD3D83C8291F}" destId="{45B5C781-DBEB-4119-9674-57A4EC8DDF46}" srcOrd="0" destOrd="0" presId="urn:microsoft.com/office/officeart/2005/8/layout/orgChart1"/>
    <dgm:cxn modelId="{083B3B1E-C7E5-424C-8C81-D94B4C2FED3A}" type="presOf" srcId="{6AAD52DB-0651-4345-82D7-0B799715500C}" destId="{9ACA7F05-7315-40A8-AE24-96B9A59080D0}" srcOrd="0" destOrd="0" presId="urn:microsoft.com/office/officeart/2005/8/layout/orgChart1"/>
    <dgm:cxn modelId="{AC75469F-A260-40B2-AD13-232F71D8E9C7}" type="presOf" srcId="{746AA383-36ED-477D-AB58-2E163C8C6D5A}" destId="{E006608B-FA2B-4130-BA36-98B1FDDD0B0F}" srcOrd="0" destOrd="0" presId="urn:microsoft.com/office/officeart/2005/8/layout/orgChart1"/>
    <dgm:cxn modelId="{48BFE10F-87BD-46A5-9E6C-E2737047D6CA}" type="presOf" srcId="{6AAD52DB-0651-4345-82D7-0B799715500C}" destId="{BF7C6A7E-980F-4DE6-B833-1A8F6A06D574}" srcOrd="1" destOrd="0" presId="urn:microsoft.com/office/officeart/2005/8/layout/orgChart1"/>
    <dgm:cxn modelId="{E9819ECE-F3E7-4762-8F8A-5DE2EF24FD01}" srcId="{F8318B3C-21E7-4DC7-A091-DA5385C2EBE4}" destId="{FE1A7387-0441-46CD-B28B-186FC26B4230}" srcOrd="0" destOrd="0" parTransId="{12BFE2DB-C8A3-43D6-ACFE-7DD5B8329921}" sibTransId="{213AA53C-7DE4-418E-A053-FCF4782DFE6A}"/>
    <dgm:cxn modelId="{FE78FAFA-69DA-4F30-8752-40C4AEAE244D}" type="presOf" srcId="{12BFE2DB-C8A3-43D6-ACFE-7DD5B8329921}" destId="{4B3B42A6-818E-463F-B5DA-D8A83767EA10}" srcOrd="0" destOrd="0" presId="urn:microsoft.com/office/officeart/2005/8/layout/orgChart1"/>
    <dgm:cxn modelId="{C4D67F6B-DBB9-425B-A59A-98BC7B0F4F54}" type="presOf" srcId="{1CA55B3B-644D-4EF3-A8D9-CBA1DC5D182E}" destId="{9D6C27F1-5BE7-45B7-A546-A4A4DFB8ACFA}" srcOrd="1" destOrd="0" presId="urn:microsoft.com/office/officeart/2005/8/layout/orgChart1"/>
    <dgm:cxn modelId="{8A06BF29-F016-46EF-9507-1E7B1164F0ED}" type="presOf" srcId="{DEAA55C7-846C-4242-8867-A3EAE811CB17}" destId="{5AD26963-C0D9-463F-A007-831ACA6D1815}" srcOrd="0" destOrd="0" presId="urn:microsoft.com/office/officeart/2005/8/layout/orgChart1"/>
    <dgm:cxn modelId="{67C7E4AB-2A60-453C-BA23-7A2CFDBD5D9B}" type="presOf" srcId="{52C563BD-FC18-4E00-B763-FA3244E4E951}" destId="{6060774C-2AFD-455D-992C-DBDE020D6234}" srcOrd="1" destOrd="0" presId="urn:microsoft.com/office/officeart/2005/8/layout/orgChart1"/>
    <dgm:cxn modelId="{448BB164-57B3-4133-8F23-F94FEAB65B3F}" type="presOf" srcId="{C1A4B3A3-4F1E-4F28-8100-E7B10856BBFF}" destId="{1029ACC3-861F-4A16-85BB-9846850AFFA5}" srcOrd="1" destOrd="0" presId="urn:microsoft.com/office/officeart/2005/8/layout/orgChart1"/>
    <dgm:cxn modelId="{6B99F7BB-3ADE-4884-9481-7DD2C9A0D942}" type="presOf" srcId="{058CC1A8-DC24-4273-B55A-2AD14798457B}" destId="{D50F5CC5-414A-4D0E-A525-F0E6A6103C3F}" srcOrd="0" destOrd="0" presId="urn:microsoft.com/office/officeart/2005/8/layout/orgChart1"/>
    <dgm:cxn modelId="{F6BD89E4-611F-45B9-A732-7F984EA148EF}" srcId="{AD3258B6-D688-4D40-86ED-D04A52D4B097}" destId="{C659C8CE-67B5-4013-B2E0-D05B556ED6D3}" srcOrd="2" destOrd="0" parTransId="{CAD5F1A6-4A8A-4E8D-90CA-FD65F875BF7F}" sibTransId="{F7DF47D3-34A9-4F83-A265-504B2B79B882}"/>
    <dgm:cxn modelId="{0B8DE4D4-C28A-4A2D-9A1C-DB55715720E4}" type="presOf" srcId="{C659C8CE-67B5-4013-B2E0-D05B556ED6D3}" destId="{EE292BAE-1F8E-404A-87D8-94117BEE4371}" srcOrd="1" destOrd="0" presId="urn:microsoft.com/office/officeart/2005/8/layout/orgChart1"/>
    <dgm:cxn modelId="{1E58C17C-09CA-4D80-B46A-ACA0D8F14DA1}" srcId="{AD3258B6-D688-4D40-86ED-D04A52D4B097}" destId="{C1A4B3A3-4F1E-4F28-8100-E7B10856BBFF}" srcOrd="0" destOrd="0" parTransId="{6449A5ED-5D4C-4CD8-AE36-331D85082ED3}" sibTransId="{9974DB76-E581-4584-88D9-9C75EE3823C6}"/>
    <dgm:cxn modelId="{4CF88DC0-F794-45DA-92ED-84B22F84D598}" srcId="{C646BA3C-313B-4C0D-8A91-C13B098EA577}" destId="{1CA55B3B-644D-4EF3-A8D9-CBA1DC5D182E}" srcOrd="1" destOrd="0" parTransId="{746AA383-36ED-477D-AB58-2E163C8C6D5A}" sibTransId="{36E21F5F-186E-4B78-AC1B-28F9BF79CB84}"/>
    <dgm:cxn modelId="{665F00FC-CC99-4EDC-BFC4-874204686031}" type="presOf" srcId="{DEAA55C7-846C-4242-8867-A3EAE811CB17}" destId="{02D161CE-0921-4CB3-9E7F-FB6D6BF00DEC}" srcOrd="1" destOrd="0" presId="urn:microsoft.com/office/officeart/2005/8/layout/orgChart1"/>
    <dgm:cxn modelId="{EED298D4-FEF4-459E-9A23-9A8F3AE2FEAD}" srcId="{C646BA3C-313B-4C0D-8A91-C13B098EA577}" destId="{52C563BD-FC18-4E00-B763-FA3244E4E951}" srcOrd="0" destOrd="0" parTransId="{EC3EF58B-4111-4A00-AB97-7CFA14E2F92A}" sibTransId="{DC7D6E8B-E7CA-45ED-A377-5086F6157BC5}"/>
    <dgm:cxn modelId="{F9927F1D-D5EC-4DD4-88AC-5CD47B8A1ED3}" srcId="{F8318B3C-21E7-4DC7-A091-DA5385C2EBE4}" destId="{D80E67BC-8D9A-4E49-B328-8556C1273535}" srcOrd="1" destOrd="0" parTransId="{D6C00DEA-7C79-4175-900A-95F7B7FA1425}" sibTransId="{3229F68E-3452-47F6-A4BA-F4F28C191EA1}"/>
    <dgm:cxn modelId="{529F68A4-15BB-4391-A028-7508761381CB}" type="presOf" srcId="{C646BA3C-313B-4C0D-8A91-C13B098EA577}" destId="{51A896AE-8F26-4282-8352-89E1C6924C51}" srcOrd="1" destOrd="0" presId="urn:microsoft.com/office/officeart/2005/8/layout/orgChart1"/>
    <dgm:cxn modelId="{BB174DC4-0A54-40AE-8100-9763FAD7402B}" type="presParOf" srcId="{85C8C3CE-4933-4163-91D4-0B80EC000D2C}" destId="{7F71F3A3-A93F-43E6-956F-416FCBC95B6E}" srcOrd="0" destOrd="0" presId="urn:microsoft.com/office/officeart/2005/8/layout/orgChart1"/>
    <dgm:cxn modelId="{9345742B-E6D4-47D3-AE37-6BC18066CA6D}" type="presParOf" srcId="{7F71F3A3-A93F-43E6-956F-416FCBC95B6E}" destId="{4A3974DB-9878-4968-8791-B69DE5649CB3}" srcOrd="0" destOrd="0" presId="urn:microsoft.com/office/officeart/2005/8/layout/orgChart1"/>
    <dgm:cxn modelId="{790CA011-D4A6-4982-B58F-7ECA4229DCED}" type="presParOf" srcId="{4A3974DB-9878-4968-8791-B69DE5649CB3}" destId="{9ACA7F05-7315-40A8-AE24-96B9A59080D0}" srcOrd="0" destOrd="0" presId="urn:microsoft.com/office/officeart/2005/8/layout/orgChart1"/>
    <dgm:cxn modelId="{C1DD321A-602D-49E4-AD95-B1C5459B364A}" type="presParOf" srcId="{4A3974DB-9878-4968-8791-B69DE5649CB3}" destId="{BF7C6A7E-980F-4DE6-B833-1A8F6A06D574}" srcOrd="1" destOrd="0" presId="urn:microsoft.com/office/officeart/2005/8/layout/orgChart1"/>
    <dgm:cxn modelId="{B4EA51CF-65D4-4A08-A724-F8F8DEB48DFA}" type="presParOf" srcId="{7F71F3A3-A93F-43E6-956F-416FCBC95B6E}" destId="{E988193F-443F-4E48-B7DA-78995977D7B1}" srcOrd="1" destOrd="0" presId="urn:microsoft.com/office/officeart/2005/8/layout/orgChart1"/>
    <dgm:cxn modelId="{65F51FEC-CE47-465E-AF5B-1976BD7A21D9}" type="presParOf" srcId="{E988193F-443F-4E48-B7DA-78995977D7B1}" destId="{D50F5CC5-414A-4D0E-A525-F0E6A6103C3F}" srcOrd="0" destOrd="0" presId="urn:microsoft.com/office/officeart/2005/8/layout/orgChart1"/>
    <dgm:cxn modelId="{59B768F4-85E4-43FA-BDE5-F79289715303}" type="presParOf" srcId="{E988193F-443F-4E48-B7DA-78995977D7B1}" destId="{50FF3287-5648-4189-BD0D-4E387C34A960}" srcOrd="1" destOrd="0" presId="urn:microsoft.com/office/officeart/2005/8/layout/orgChart1"/>
    <dgm:cxn modelId="{680B9782-0485-4220-96B7-A2AABC0DC835}" type="presParOf" srcId="{50FF3287-5648-4189-BD0D-4E387C34A960}" destId="{BF7E00B1-759D-4D03-8F13-7E3835BC23E4}" srcOrd="0" destOrd="0" presId="urn:microsoft.com/office/officeart/2005/8/layout/orgChart1"/>
    <dgm:cxn modelId="{A21C860A-9DC6-4351-9DA0-41EEB3B1BCF2}" type="presParOf" srcId="{BF7E00B1-759D-4D03-8F13-7E3835BC23E4}" destId="{5E08C3BE-D6A1-4B96-B7D9-D53325181890}" srcOrd="0" destOrd="0" presId="urn:microsoft.com/office/officeart/2005/8/layout/orgChart1"/>
    <dgm:cxn modelId="{F1E3B6C1-2676-4CFA-B6CB-F38EA62438F2}" type="presParOf" srcId="{BF7E00B1-759D-4D03-8F13-7E3835BC23E4}" destId="{6053AC5C-BD8C-45A6-B648-C88313EDCF55}" srcOrd="1" destOrd="0" presId="urn:microsoft.com/office/officeart/2005/8/layout/orgChart1"/>
    <dgm:cxn modelId="{FC55180E-9316-44E2-AFEF-7221B2F4B3E2}" type="presParOf" srcId="{50FF3287-5648-4189-BD0D-4E387C34A960}" destId="{B27D6580-F8DA-4F74-A00A-6C948690A10B}" srcOrd="1" destOrd="0" presId="urn:microsoft.com/office/officeart/2005/8/layout/orgChart1"/>
    <dgm:cxn modelId="{2A0C0C6C-BCFD-4563-B01B-2CEAF35F30F5}" type="presParOf" srcId="{B27D6580-F8DA-4F74-A00A-6C948690A10B}" destId="{02A7BC03-CFC5-40F7-A2DB-04FD9941FCD9}" srcOrd="0" destOrd="0" presId="urn:microsoft.com/office/officeart/2005/8/layout/orgChart1"/>
    <dgm:cxn modelId="{E098A7E8-9EF0-4EA1-9947-7204B276AA3F}" type="presParOf" srcId="{B27D6580-F8DA-4F74-A00A-6C948690A10B}" destId="{A05F5BA1-DF59-4B67-AD90-B629C2639563}" srcOrd="1" destOrd="0" presId="urn:microsoft.com/office/officeart/2005/8/layout/orgChart1"/>
    <dgm:cxn modelId="{59866CD6-CBA8-467F-8784-D22A50A7CB68}" type="presParOf" srcId="{A05F5BA1-DF59-4B67-AD90-B629C2639563}" destId="{EF67D4BD-0330-4383-9629-DEAE3A1EA8C1}" srcOrd="0" destOrd="0" presId="urn:microsoft.com/office/officeart/2005/8/layout/orgChart1"/>
    <dgm:cxn modelId="{F0DE1ABB-65BD-4754-A500-CC699FF0639B}" type="presParOf" srcId="{EF67D4BD-0330-4383-9629-DEAE3A1EA8C1}" destId="{ABDC0021-39AB-46F1-B462-D805C636AB4B}" srcOrd="0" destOrd="0" presId="urn:microsoft.com/office/officeart/2005/8/layout/orgChart1"/>
    <dgm:cxn modelId="{43702B3F-6565-4382-8E96-7011D387783B}" type="presParOf" srcId="{EF67D4BD-0330-4383-9629-DEAE3A1EA8C1}" destId="{1029ACC3-861F-4A16-85BB-9846850AFFA5}" srcOrd="1" destOrd="0" presId="urn:microsoft.com/office/officeart/2005/8/layout/orgChart1"/>
    <dgm:cxn modelId="{1ADC4FDF-9E68-4F59-87EA-953B3D4B64B8}" type="presParOf" srcId="{A05F5BA1-DF59-4B67-AD90-B629C2639563}" destId="{00E8879A-FEF4-4DC8-B414-70A79D40BF1C}" srcOrd="1" destOrd="0" presId="urn:microsoft.com/office/officeart/2005/8/layout/orgChart1"/>
    <dgm:cxn modelId="{2DA32545-0FFF-4EE7-92D3-20F1D2A98AE8}" type="presParOf" srcId="{A05F5BA1-DF59-4B67-AD90-B629C2639563}" destId="{37A7536A-8543-4A10-B558-25DEB9573675}" srcOrd="2" destOrd="0" presId="urn:microsoft.com/office/officeart/2005/8/layout/orgChart1"/>
    <dgm:cxn modelId="{684C9489-2AF5-4E26-B57D-0699EF685665}" type="presParOf" srcId="{B27D6580-F8DA-4F74-A00A-6C948690A10B}" destId="{2219B889-741B-4420-AA7E-840DFD4177C6}" srcOrd="2" destOrd="0" presId="urn:microsoft.com/office/officeart/2005/8/layout/orgChart1"/>
    <dgm:cxn modelId="{EC352DDD-8C4D-44CE-8971-ED88B61ADDF4}" type="presParOf" srcId="{B27D6580-F8DA-4F74-A00A-6C948690A10B}" destId="{8E1800AF-17C3-40C6-8877-DCA116879216}" srcOrd="3" destOrd="0" presId="urn:microsoft.com/office/officeart/2005/8/layout/orgChart1"/>
    <dgm:cxn modelId="{9CC2BEAC-119E-48C3-AE36-2B78C35CB8D6}" type="presParOf" srcId="{8E1800AF-17C3-40C6-8877-DCA116879216}" destId="{7E874065-6C78-41E0-ADB1-E418177EFAD1}" srcOrd="0" destOrd="0" presId="urn:microsoft.com/office/officeart/2005/8/layout/orgChart1"/>
    <dgm:cxn modelId="{173CA7C5-6F0D-4D97-A2A8-EB06F92708B8}" type="presParOf" srcId="{7E874065-6C78-41E0-ADB1-E418177EFAD1}" destId="{5AD26963-C0D9-463F-A007-831ACA6D1815}" srcOrd="0" destOrd="0" presId="urn:microsoft.com/office/officeart/2005/8/layout/orgChart1"/>
    <dgm:cxn modelId="{90A9087E-3E90-4D15-B12A-B6475BB70579}" type="presParOf" srcId="{7E874065-6C78-41E0-ADB1-E418177EFAD1}" destId="{02D161CE-0921-4CB3-9E7F-FB6D6BF00DEC}" srcOrd="1" destOrd="0" presId="urn:microsoft.com/office/officeart/2005/8/layout/orgChart1"/>
    <dgm:cxn modelId="{D7DB941C-68C9-42D7-BE48-D686FCCC2A98}" type="presParOf" srcId="{8E1800AF-17C3-40C6-8877-DCA116879216}" destId="{B283442B-6EDC-4A83-AFBE-D03E0059BA37}" srcOrd="1" destOrd="0" presId="urn:microsoft.com/office/officeart/2005/8/layout/orgChart1"/>
    <dgm:cxn modelId="{392D439E-0499-455D-A1D2-F3AE5CAFF8A2}" type="presParOf" srcId="{8E1800AF-17C3-40C6-8877-DCA116879216}" destId="{038A1BF2-18B4-4ECF-929B-3FEEAE5AE8D0}" srcOrd="2" destOrd="0" presId="urn:microsoft.com/office/officeart/2005/8/layout/orgChart1"/>
    <dgm:cxn modelId="{030C6240-4AFA-4B33-9CDC-BEC273F66F9F}" type="presParOf" srcId="{B27D6580-F8DA-4F74-A00A-6C948690A10B}" destId="{0EC1408E-A706-4DE0-BB59-EAB64A7EE2CD}" srcOrd="4" destOrd="0" presId="urn:microsoft.com/office/officeart/2005/8/layout/orgChart1"/>
    <dgm:cxn modelId="{7B386075-1133-4E7C-A453-DD6A4357E23E}" type="presParOf" srcId="{B27D6580-F8DA-4F74-A00A-6C948690A10B}" destId="{7B26FC87-2FA9-47A0-A2B7-600589E143B1}" srcOrd="5" destOrd="0" presId="urn:microsoft.com/office/officeart/2005/8/layout/orgChart1"/>
    <dgm:cxn modelId="{664B810E-49C5-4152-8DAA-DB11F5E00D85}" type="presParOf" srcId="{7B26FC87-2FA9-47A0-A2B7-600589E143B1}" destId="{C7508394-3B8A-4D15-ADA1-12FAA98CF8A1}" srcOrd="0" destOrd="0" presId="urn:microsoft.com/office/officeart/2005/8/layout/orgChart1"/>
    <dgm:cxn modelId="{091799A3-8C61-4544-8414-3E234B5B62FB}" type="presParOf" srcId="{C7508394-3B8A-4D15-ADA1-12FAA98CF8A1}" destId="{EB10170D-8592-4A2E-9932-5B2D302D9245}" srcOrd="0" destOrd="0" presId="urn:microsoft.com/office/officeart/2005/8/layout/orgChart1"/>
    <dgm:cxn modelId="{F5CD8FDE-A768-4BED-A532-B8AA58FAD032}" type="presParOf" srcId="{C7508394-3B8A-4D15-ADA1-12FAA98CF8A1}" destId="{EE292BAE-1F8E-404A-87D8-94117BEE4371}" srcOrd="1" destOrd="0" presId="urn:microsoft.com/office/officeart/2005/8/layout/orgChart1"/>
    <dgm:cxn modelId="{774998C9-05F5-447C-84BB-2979E88C8F42}" type="presParOf" srcId="{7B26FC87-2FA9-47A0-A2B7-600589E143B1}" destId="{2428A947-A939-4335-B024-80A55283BBB7}" srcOrd="1" destOrd="0" presId="urn:microsoft.com/office/officeart/2005/8/layout/orgChart1"/>
    <dgm:cxn modelId="{4A2E0582-B2C8-4E40-BAD5-D3637214A4B0}" type="presParOf" srcId="{7B26FC87-2FA9-47A0-A2B7-600589E143B1}" destId="{C83A83C1-CC7E-4804-9A2A-2A6E02F10EA2}" srcOrd="2" destOrd="0" presId="urn:microsoft.com/office/officeart/2005/8/layout/orgChart1"/>
    <dgm:cxn modelId="{EFDF88D1-D6DD-4B3F-80F0-B805A2F5AA8A}" type="presParOf" srcId="{50FF3287-5648-4189-BD0D-4E387C34A960}" destId="{36413AEC-BD54-41B2-AF98-D95AA79C475C}" srcOrd="2" destOrd="0" presId="urn:microsoft.com/office/officeart/2005/8/layout/orgChart1"/>
    <dgm:cxn modelId="{D8DCD1FF-174C-46BC-B169-10C1030D33A4}" type="presParOf" srcId="{E988193F-443F-4E48-B7DA-78995977D7B1}" destId="{5CC980F3-CDF7-4122-9138-22C276F03A45}" srcOrd="2" destOrd="0" presId="urn:microsoft.com/office/officeart/2005/8/layout/orgChart1"/>
    <dgm:cxn modelId="{35A2AF7C-090D-45B2-9832-1DAD9D27B734}" type="presParOf" srcId="{E988193F-443F-4E48-B7DA-78995977D7B1}" destId="{61BBDC89-9DC4-442C-91DF-537FA2BC0DA1}" srcOrd="3" destOrd="0" presId="urn:microsoft.com/office/officeart/2005/8/layout/orgChart1"/>
    <dgm:cxn modelId="{02E957D9-05F9-4E3B-9476-CCC06320F8A1}" type="presParOf" srcId="{61BBDC89-9DC4-442C-91DF-537FA2BC0DA1}" destId="{4007C332-70C0-4A4C-9556-C7B3A89C7A5A}" srcOrd="0" destOrd="0" presId="urn:microsoft.com/office/officeart/2005/8/layout/orgChart1"/>
    <dgm:cxn modelId="{1C8F4584-9ED8-45FD-A147-1AC96F16B533}" type="presParOf" srcId="{4007C332-70C0-4A4C-9556-C7B3A89C7A5A}" destId="{CE9DF1C8-5739-4442-8F45-153014C86ECA}" srcOrd="0" destOrd="0" presId="urn:microsoft.com/office/officeart/2005/8/layout/orgChart1"/>
    <dgm:cxn modelId="{AA0E216F-A1B8-4D31-8D90-0775165178F8}" type="presParOf" srcId="{4007C332-70C0-4A4C-9556-C7B3A89C7A5A}" destId="{74521051-B304-438F-94C2-4A163E2C3A2D}" srcOrd="1" destOrd="0" presId="urn:microsoft.com/office/officeart/2005/8/layout/orgChart1"/>
    <dgm:cxn modelId="{4BBD9A64-EF22-4DCE-BAAE-BF8C385E0D80}" type="presParOf" srcId="{61BBDC89-9DC4-442C-91DF-537FA2BC0DA1}" destId="{2AF1AC82-B9AE-4C92-B086-505AB65CD3DA}" srcOrd="1" destOrd="0" presId="urn:microsoft.com/office/officeart/2005/8/layout/orgChart1"/>
    <dgm:cxn modelId="{59768D38-8683-457F-8F9E-F97FF98A0225}" type="presParOf" srcId="{2AF1AC82-B9AE-4C92-B086-505AB65CD3DA}" destId="{4B3B42A6-818E-463F-B5DA-D8A83767EA10}" srcOrd="0" destOrd="0" presId="urn:microsoft.com/office/officeart/2005/8/layout/orgChart1"/>
    <dgm:cxn modelId="{EE8A684D-1D3E-403D-A921-7517DD98C225}" type="presParOf" srcId="{2AF1AC82-B9AE-4C92-B086-505AB65CD3DA}" destId="{ADFD43F5-5211-4775-93BD-B2D7A69FF27A}" srcOrd="1" destOrd="0" presId="urn:microsoft.com/office/officeart/2005/8/layout/orgChart1"/>
    <dgm:cxn modelId="{15858542-54EC-40DB-9B9D-01FB16682348}" type="presParOf" srcId="{ADFD43F5-5211-4775-93BD-B2D7A69FF27A}" destId="{D1D5E727-EDE7-477B-90AE-C36228FD11EA}" srcOrd="0" destOrd="0" presId="urn:microsoft.com/office/officeart/2005/8/layout/orgChart1"/>
    <dgm:cxn modelId="{A6E63CFF-42DC-48A6-8364-E1DF2A1719F5}" type="presParOf" srcId="{D1D5E727-EDE7-477B-90AE-C36228FD11EA}" destId="{8DAD33F7-A036-4997-BC71-7E73657769AC}" srcOrd="0" destOrd="0" presId="urn:microsoft.com/office/officeart/2005/8/layout/orgChart1"/>
    <dgm:cxn modelId="{94C6E792-6343-4445-8875-6CFEB05C0E0E}" type="presParOf" srcId="{D1D5E727-EDE7-477B-90AE-C36228FD11EA}" destId="{09AFF4AA-2575-4374-8B48-61BE50E827A8}" srcOrd="1" destOrd="0" presId="urn:microsoft.com/office/officeart/2005/8/layout/orgChart1"/>
    <dgm:cxn modelId="{7FC1E9E2-574D-4C98-8C50-359DB9D2E338}" type="presParOf" srcId="{ADFD43F5-5211-4775-93BD-B2D7A69FF27A}" destId="{FFCF6BF7-8C81-4C2C-B03B-9BA08A50080B}" srcOrd="1" destOrd="0" presId="urn:microsoft.com/office/officeart/2005/8/layout/orgChart1"/>
    <dgm:cxn modelId="{06F92475-AD2A-4C0B-91F5-085CAEB9CBEE}" type="presParOf" srcId="{ADFD43F5-5211-4775-93BD-B2D7A69FF27A}" destId="{80316737-0286-406C-BEB8-EA10587E91FA}" srcOrd="2" destOrd="0" presId="urn:microsoft.com/office/officeart/2005/8/layout/orgChart1"/>
    <dgm:cxn modelId="{F30B0D36-8066-4AF0-899C-CDAE0CA9E476}" type="presParOf" srcId="{2AF1AC82-B9AE-4C92-B086-505AB65CD3DA}" destId="{D145F8DF-25D3-4B84-8204-D95C1A39A244}" srcOrd="2" destOrd="0" presId="urn:microsoft.com/office/officeart/2005/8/layout/orgChart1"/>
    <dgm:cxn modelId="{ABCF58C9-34CB-4073-9B75-C2A91A2AB7A1}" type="presParOf" srcId="{2AF1AC82-B9AE-4C92-B086-505AB65CD3DA}" destId="{6675C84A-9362-4D42-880B-B9CE2C421748}" srcOrd="3" destOrd="0" presId="urn:microsoft.com/office/officeart/2005/8/layout/orgChart1"/>
    <dgm:cxn modelId="{331BE634-66D7-488E-9369-8FF86D2FF452}" type="presParOf" srcId="{6675C84A-9362-4D42-880B-B9CE2C421748}" destId="{C761CF51-B5B6-4205-BFF5-3AAB1625682B}" srcOrd="0" destOrd="0" presId="urn:microsoft.com/office/officeart/2005/8/layout/orgChart1"/>
    <dgm:cxn modelId="{4D602D95-984B-4D26-9C8C-5F11D2E9C9D1}" type="presParOf" srcId="{C761CF51-B5B6-4205-BFF5-3AAB1625682B}" destId="{624ED45F-2B8B-4849-B08F-2630AFB4F0D8}" srcOrd="0" destOrd="0" presId="urn:microsoft.com/office/officeart/2005/8/layout/orgChart1"/>
    <dgm:cxn modelId="{E35411AE-972A-4144-AF66-EEA5DBBDEDBA}" type="presParOf" srcId="{C761CF51-B5B6-4205-BFF5-3AAB1625682B}" destId="{5579CFF3-40F2-44DF-AC6A-12E549EFEE28}" srcOrd="1" destOrd="0" presId="urn:microsoft.com/office/officeart/2005/8/layout/orgChart1"/>
    <dgm:cxn modelId="{B6DE17BD-854D-4732-8C67-B96C40FDA3F5}" type="presParOf" srcId="{6675C84A-9362-4D42-880B-B9CE2C421748}" destId="{B80F8EF7-EFBE-42E5-A7E6-B17E66B1BE14}" srcOrd="1" destOrd="0" presId="urn:microsoft.com/office/officeart/2005/8/layout/orgChart1"/>
    <dgm:cxn modelId="{B34DA733-D021-4EB3-BD1C-B6B0DF3A99E9}" type="presParOf" srcId="{6675C84A-9362-4D42-880B-B9CE2C421748}" destId="{E3EB5326-BECB-4DE5-AA72-10F6D5547761}" srcOrd="2" destOrd="0" presId="urn:microsoft.com/office/officeart/2005/8/layout/orgChart1"/>
    <dgm:cxn modelId="{53800A03-66C8-450B-8D22-1B97CC72D7F2}" type="presParOf" srcId="{61BBDC89-9DC4-442C-91DF-537FA2BC0DA1}" destId="{DAAF40E7-D78F-4469-9260-6D1436266015}" srcOrd="2" destOrd="0" presId="urn:microsoft.com/office/officeart/2005/8/layout/orgChart1"/>
    <dgm:cxn modelId="{6E6D405F-D721-42B5-A1ED-238E0CD98FFD}" type="presParOf" srcId="{E988193F-443F-4E48-B7DA-78995977D7B1}" destId="{45B5C781-DBEB-4119-9674-57A4EC8DDF46}" srcOrd="4" destOrd="0" presId="urn:microsoft.com/office/officeart/2005/8/layout/orgChart1"/>
    <dgm:cxn modelId="{3B5F9990-FB35-4B41-83D8-ED64E448B1ED}" type="presParOf" srcId="{E988193F-443F-4E48-B7DA-78995977D7B1}" destId="{5276E0DE-F966-4601-971E-87ED1015C2BA}" srcOrd="5" destOrd="0" presId="urn:microsoft.com/office/officeart/2005/8/layout/orgChart1"/>
    <dgm:cxn modelId="{FE9B6BCD-0190-4B27-88EF-8C9AEF43E704}" type="presParOf" srcId="{5276E0DE-F966-4601-971E-87ED1015C2BA}" destId="{F27024B6-2738-41CB-8CF8-7B3271444A78}" srcOrd="0" destOrd="0" presId="urn:microsoft.com/office/officeart/2005/8/layout/orgChart1"/>
    <dgm:cxn modelId="{3466F632-AE0F-465C-8A76-883874F3DFF2}" type="presParOf" srcId="{F27024B6-2738-41CB-8CF8-7B3271444A78}" destId="{4B9BE569-091C-4FA1-80E2-8FF95C9AF05B}" srcOrd="0" destOrd="0" presId="urn:microsoft.com/office/officeart/2005/8/layout/orgChart1"/>
    <dgm:cxn modelId="{7DA55F4A-37B0-44D9-84DF-E76396E25C2B}" type="presParOf" srcId="{F27024B6-2738-41CB-8CF8-7B3271444A78}" destId="{51A896AE-8F26-4282-8352-89E1C6924C51}" srcOrd="1" destOrd="0" presId="urn:microsoft.com/office/officeart/2005/8/layout/orgChart1"/>
    <dgm:cxn modelId="{F267A4BF-DF8F-4108-B14B-3298650A458E}" type="presParOf" srcId="{5276E0DE-F966-4601-971E-87ED1015C2BA}" destId="{032A755B-949F-47F7-8FD7-A701E7FB04DA}" srcOrd="1" destOrd="0" presId="urn:microsoft.com/office/officeart/2005/8/layout/orgChart1"/>
    <dgm:cxn modelId="{AA32DDFB-9929-45C5-9571-6179D3E09D05}" type="presParOf" srcId="{032A755B-949F-47F7-8FD7-A701E7FB04DA}" destId="{3C720689-BFD9-4B21-A63A-99A58D1E19DE}" srcOrd="0" destOrd="0" presId="urn:microsoft.com/office/officeart/2005/8/layout/orgChart1"/>
    <dgm:cxn modelId="{9E2E8746-097E-4435-9CA6-614C525E58BC}" type="presParOf" srcId="{032A755B-949F-47F7-8FD7-A701E7FB04DA}" destId="{72DA8715-44E5-4234-B56A-D17D980C3694}" srcOrd="1" destOrd="0" presId="urn:microsoft.com/office/officeart/2005/8/layout/orgChart1"/>
    <dgm:cxn modelId="{D400F654-DA2C-4AAF-B9FE-1B3CD8D60454}" type="presParOf" srcId="{72DA8715-44E5-4234-B56A-D17D980C3694}" destId="{3A9242CF-5AE5-4B10-BF6D-EAD521414F81}" srcOrd="0" destOrd="0" presId="urn:microsoft.com/office/officeart/2005/8/layout/orgChart1"/>
    <dgm:cxn modelId="{B05D96F4-AA59-4C4F-B3B8-F01E3C9072E0}" type="presParOf" srcId="{3A9242CF-5AE5-4B10-BF6D-EAD521414F81}" destId="{73BB328A-B7D1-4863-9A74-17E1ACC3B9E0}" srcOrd="0" destOrd="0" presId="urn:microsoft.com/office/officeart/2005/8/layout/orgChart1"/>
    <dgm:cxn modelId="{005E7739-266E-4D80-91EB-8AA0F5571B92}" type="presParOf" srcId="{3A9242CF-5AE5-4B10-BF6D-EAD521414F81}" destId="{6060774C-2AFD-455D-992C-DBDE020D6234}" srcOrd="1" destOrd="0" presId="urn:microsoft.com/office/officeart/2005/8/layout/orgChart1"/>
    <dgm:cxn modelId="{9F6D165B-602E-4441-AEF0-F5C43A61BEC3}" type="presParOf" srcId="{72DA8715-44E5-4234-B56A-D17D980C3694}" destId="{445D3D3B-616A-4962-AA98-D0C71624EBED}" srcOrd="1" destOrd="0" presId="urn:microsoft.com/office/officeart/2005/8/layout/orgChart1"/>
    <dgm:cxn modelId="{D92F4E03-49CB-434A-AB67-F33DEE01CA76}" type="presParOf" srcId="{72DA8715-44E5-4234-B56A-D17D980C3694}" destId="{27F44A16-CA5B-4A1C-929E-D0B13FDF0136}" srcOrd="2" destOrd="0" presId="urn:microsoft.com/office/officeart/2005/8/layout/orgChart1"/>
    <dgm:cxn modelId="{10094B69-7C35-47E7-A4AB-95A8AD78E43B}" type="presParOf" srcId="{032A755B-949F-47F7-8FD7-A701E7FB04DA}" destId="{E006608B-FA2B-4130-BA36-98B1FDDD0B0F}" srcOrd="2" destOrd="0" presId="urn:microsoft.com/office/officeart/2005/8/layout/orgChart1"/>
    <dgm:cxn modelId="{2F7DB5D4-C469-4786-8ED9-5ADA2FB42A01}" type="presParOf" srcId="{032A755B-949F-47F7-8FD7-A701E7FB04DA}" destId="{BDB72311-87B7-42FA-A505-8899D235E88B}" srcOrd="3" destOrd="0" presId="urn:microsoft.com/office/officeart/2005/8/layout/orgChart1"/>
    <dgm:cxn modelId="{1DF938A6-13AB-4C76-81AA-DC67717BED98}" type="presParOf" srcId="{BDB72311-87B7-42FA-A505-8899D235E88B}" destId="{1C3DA69E-DAAB-4025-A858-C1BC57D70E91}" srcOrd="0" destOrd="0" presId="urn:microsoft.com/office/officeart/2005/8/layout/orgChart1"/>
    <dgm:cxn modelId="{28218DF7-637D-4C1D-ADCD-CECE1AFF5B3B}" type="presParOf" srcId="{1C3DA69E-DAAB-4025-A858-C1BC57D70E91}" destId="{CCC1CCB2-1E8A-4A65-9027-82240F40EB3B}" srcOrd="0" destOrd="0" presId="urn:microsoft.com/office/officeart/2005/8/layout/orgChart1"/>
    <dgm:cxn modelId="{01F0B8D3-380A-4BF8-BDFC-88805EA2606E}" type="presParOf" srcId="{1C3DA69E-DAAB-4025-A858-C1BC57D70E91}" destId="{9D6C27F1-5BE7-45B7-A546-A4A4DFB8ACFA}" srcOrd="1" destOrd="0" presId="urn:microsoft.com/office/officeart/2005/8/layout/orgChart1"/>
    <dgm:cxn modelId="{2533BCEA-7BF0-4414-ADB5-5CAAD3036E7E}" type="presParOf" srcId="{BDB72311-87B7-42FA-A505-8899D235E88B}" destId="{BA9B5DE8-FF70-4525-A866-61150EBD3DE1}" srcOrd="1" destOrd="0" presId="urn:microsoft.com/office/officeart/2005/8/layout/orgChart1"/>
    <dgm:cxn modelId="{92F8BFBF-7F6E-4ECB-8347-B787B5C8E108}" type="presParOf" srcId="{BDB72311-87B7-42FA-A505-8899D235E88B}" destId="{4E4138B3-9EE4-4767-A35A-A9D19306137F}" srcOrd="2" destOrd="0" presId="urn:microsoft.com/office/officeart/2005/8/layout/orgChart1"/>
    <dgm:cxn modelId="{6B3A92EB-840F-43D4-B5DE-D9D7DB17A0D1}" type="presParOf" srcId="{5276E0DE-F966-4601-971E-87ED1015C2BA}" destId="{6E119930-E70D-42A2-A7EC-3718F9F4E264}" srcOrd="2" destOrd="0" presId="urn:microsoft.com/office/officeart/2005/8/layout/orgChart1"/>
    <dgm:cxn modelId="{6BEADC6F-8CB7-4E38-8278-67C4591DA0AC}" type="presParOf" srcId="{7F71F3A3-A93F-43E6-956F-416FCBC95B6E}" destId="{311F65D8-4E41-415B-9012-1BD23DB1F1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39D589-B1C1-4131-8375-C08B86629D4F}" type="doc">
      <dgm:prSet loTypeId="urn:microsoft.com/office/officeart/2011/layout/HexagonRadial" loCatId="cycle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A29C741-A9E8-4D42-BD50-17A0F8B3E153}">
      <dgm:prSet phldrT="[Text]"/>
      <dgm:spPr/>
      <dgm:t>
        <a:bodyPr/>
        <a:lstStyle/>
        <a:p>
          <a:r>
            <a:rPr lang="fa-IR" b="1" dirty="0" smtClean="0">
              <a:solidFill>
                <a:schemeClr val="accent1">
                  <a:lumMod val="75000"/>
                </a:schemeClr>
              </a:solidFill>
            </a:rPr>
            <a:t>آسیب های تک فرزندی</a:t>
          </a:r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CC27EB44-C05B-4473-8CB1-B87D3F924A19}" type="parTrans" cxnId="{B5651D5C-6D9F-400F-A1F4-125EFC7AF3FE}">
      <dgm:prSet/>
      <dgm:spPr/>
      <dgm:t>
        <a:bodyPr/>
        <a:lstStyle/>
        <a:p>
          <a:endParaRPr lang="en-US"/>
        </a:p>
      </dgm:t>
    </dgm:pt>
    <dgm:pt modelId="{CC232883-9937-450C-8F81-0CFD0510C9A0}" type="sibTrans" cxnId="{B5651D5C-6D9F-400F-A1F4-125EFC7AF3FE}">
      <dgm:prSet/>
      <dgm:spPr/>
      <dgm:t>
        <a:bodyPr/>
        <a:lstStyle/>
        <a:p>
          <a:endParaRPr lang="en-US"/>
        </a:p>
      </dgm:t>
    </dgm:pt>
    <dgm:pt modelId="{A136BA35-EE76-4C9A-A11E-2C0B638779B0}">
      <dgm:prSet phldrT="[Text]"/>
      <dgm:spPr/>
      <dgm:t>
        <a:bodyPr/>
        <a:lstStyle/>
        <a:p>
          <a:r>
            <a:rPr lang="fa-IR" b="1" dirty="0" smtClean="0">
              <a:solidFill>
                <a:schemeClr val="accent1">
                  <a:lumMod val="75000"/>
                </a:schemeClr>
              </a:solidFill>
            </a:rPr>
            <a:t>کاهش روابط اجتماعی </a:t>
          </a:r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4DCE38DB-8D45-498E-9F23-16DA4FCB0D7D}" type="parTrans" cxnId="{8FCE90B4-AAC3-4B7F-8852-B8E60A7EF058}">
      <dgm:prSet/>
      <dgm:spPr/>
      <dgm:t>
        <a:bodyPr/>
        <a:lstStyle/>
        <a:p>
          <a:endParaRPr lang="en-US"/>
        </a:p>
      </dgm:t>
    </dgm:pt>
    <dgm:pt modelId="{375E27EB-C911-45B6-A729-E83F4E63DD74}" type="sibTrans" cxnId="{8FCE90B4-AAC3-4B7F-8852-B8E60A7EF058}">
      <dgm:prSet/>
      <dgm:spPr/>
      <dgm:t>
        <a:bodyPr/>
        <a:lstStyle/>
        <a:p>
          <a:endParaRPr lang="en-US"/>
        </a:p>
      </dgm:t>
    </dgm:pt>
    <dgm:pt modelId="{1A9C3E00-46BA-4AB6-A074-CC4DC8F62068}">
      <dgm:prSet phldrT="[Text]"/>
      <dgm:spPr/>
      <dgm:t>
        <a:bodyPr/>
        <a:lstStyle/>
        <a:p>
          <a:r>
            <a:rPr lang="fa-IR" b="1" dirty="0" smtClean="0">
              <a:solidFill>
                <a:schemeClr val="accent1">
                  <a:lumMod val="50000"/>
                </a:schemeClr>
              </a:solidFill>
            </a:rPr>
            <a:t>کاهش انسجام خانواده 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D53FAE73-BA1A-4F38-A070-895B712973C2}" type="parTrans" cxnId="{4C2EC9CC-BCD5-4AD8-A23E-C0346DFB36D0}">
      <dgm:prSet/>
      <dgm:spPr/>
      <dgm:t>
        <a:bodyPr/>
        <a:lstStyle/>
        <a:p>
          <a:endParaRPr lang="en-US"/>
        </a:p>
      </dgm:t>
    </dgm:pt>
    <dgm:pt modelId="{BC867526-8681-4E73-BF60-DC14186924FD}" type="sibTrans" cxnId="{4C2EC9CC-BCD5-4AD8-A23E-C0346DFB36D0}">
      <dgm:prSet/>
      <dgm:spPr/>
      <dgm:t>
        <a:bodyPr/>
        <a:lstStyle/>
        <a:p>
          <a:endParaRPr lang="en-US"/>
        </a:p>
      </dgm:t>
    </dgm:pt>
    <dgm:pt modelId="{5B986DCB-EF08-410F-BCD4-D1F212CC530D}">
      <dgm:prSet phldrT="[Text]"/>
      <dgm:spPr/>
      <dgm:t>
        <a:bodyPr/>
        <a:lstStyle/>
        <a:p>
          <a:r>
            <a:rPr lang="fa-IR" b="1" dirty="0" smtClean="0">
              <a:solidFill>
                <a:schemeClr val="accent1">
                  <a:lumMod val="75000"/>
                </a:schemeClr>
              </a:solidFill>
            </a:rPr>
            <a:t>تضعیف شبکه  ارتباطی خویشاوندی </a:t>
          </a:r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28D06D32-E01F-4587-AF37-213FF0D904D6}" type="parTrans" cxnId="{A278CEF5-4EEB-456E-A8A1-518E8DAFA3F1}">
      <dgm:prSet/>
      <dgm:spPr/>
      <dgm:t>
        <a:bodyPr/>
        <a:lstStyle/>
        <a:p>
          <a:endParaRPr lang="en-US"/>
        </a:p>
      </dgm:t>
    </dgm:pt>
    <dgm:pt modelId="{AC6B4A25-1B91-4617-A7C7-3A041BA246E5}" type="sibTrans" cxnId="{A278CEF5-4EEB-456E-A8A1-518E8DAFA3F1}">
      <dgm:prSet/>
      <dgm:spPr/>
      <dgm:t>
        <a:bodyPr/>
        <a:lstStyle/>
        <a:p>
          <a:endParaRPr lang="en-US"/>
        </a:p>
      </dgm:t>
    </dgm:pt>
    <dgm:pt modelId="{A5E5CF37-CF86-4371-B9C7-C7C5588311D8}">
      <dgm:prSet phldrT="[Text]"/>
      <dgm:spPr/>
      <dgm:t>
        <a:bodyPr/>
        <a:lstStyle/>
        <a:p>
          <a:r>
            <a:rPr lang="fa-IR" b="1" dirty="0" smtClean="0">
              <a:solidFill>
                <a:schemeClr val="accent1">
                  <a:lumMod val="75000"/>
                </a:schemeClr>
              </a:solidFill>
            </a:rPr>
            <a:t>جایگزینی رسانه </a:t>
          </a:r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E0189658-BA75-429E-BE85-4EA5D08FA415}" type="parTrans" cxnId="{D92291D1-3F93-47E8-AB35-57D865243402}">
      <dgm:prSet/>
      <dgm:spPr/>
      <dgm:t>
        <a:bodyPr/>
        <a:lstStyle/>
        <a:p>
          <a:endParaRPr lang="en-US"/>
        </a:p>
      </dgm:t>
    </dgm:pt>
    <dgm:pt modelId="{50902BDE-A715-40F0-A226-D0A7B2900279}" type="sibTrans" cxnId="{D92291D1-3F93-47E8-AB35-57D865243402}">
      <dgm:prSet/>
      <dgm:spPr/>
      <dgm:t>
        <a:bodyPr/>
        <a:lstStyle/>
        <a:p>
          <a:endParaRPr lang="en-US"/>
        </a:p>
      </dgm:t>
    </dgm:pt>
    <dgm:pt modelId="{72541630-A11B-4680-AFC7-D7D76E0D72B6}">
      <dgm:prSet phldrT="[Text]"/>
      <dgm:spPr/>
      <dgm:t>
        <a:bodyPr/>
        <a:lstStyle/>
        <a:p>
          <a:r>
            <a:rPr lang="fa-IR" b="1" dirty="0" smtClean="0">
              <a:solidFill>
                <a:schemeClr val="accent1">
                  <a:lumMod val="75000"/>
                </a:schemeClr>
              </a:solidFill>
            </a:rPr>
            <a:t>بلوغ زودرس</a:t>
          </a:r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2A3593F9-6715-48FF-B44F-4C2A29F2519C}" type="parTrans" cxnId="{F3E424B6-D49B-4065-B534-C52FBFFEB87F}">
      <dgm:prSet/>
      <dgm:spPr/>
      <dgm:t>
        <a:bodyPr/>
        <a:lstStyle/>
        <a:p>
          <a:endParaRPr lang="en-US"/>
        </a:p>
      </dgm:t>
    </dgm:pt>
    <dgm:pt modelId="{1BF3FB3C-7D17-439E-A971-6270A0F647E9}" type="sibTrans" cxnId="{F3E424B6-D49B-4065-B534-C52FBFFEB87F}">
      <dgm:prSet/>
      <dgm:spPr/>
      <dgm:t>
        <a:bodyPr/>
        <a:lstStyle/>
        <a:p>
          <a:endParaRPr lang="en-US"/>
        </a:p>
      </dgm:t>
    </dgm:pt>
    <dgm:pt modelId="{02E72797-C0CF-44B3-BEAF-EE4E634BC736}">
      <dgm:prSet phldrT="[Text]" custT="1"/>
      <dgm:spPr/>
      <dgm:t>
        <a:bodyPr/>
        <a:lstStyle/>
        <a:p>
          <a:r>
            <a:rPr lang="fa-IR" sz="2200" b="1" dirty="0" smtClean="0">
              <a:solidFill>
                <a:schemeClr val="accent1">
                  <a:lumMod val="75000"/>
                </a:schemeClr>
              </a:solidFill>
              <a:effectLst/>
            </a:rPr>
            <a:t>فرزند سالاری</a:t>
          </a:r>
          <a:endParaRPr lang="en-US" sz="2200" b="1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354BA001-3F28-4F8C-89F0-71D04DB7FD27}" type="sibTrans" cxnId="{3A886EA8-D874-483A-B0BF-E812CEBD6CBF}">
      <dgm:prSet/>
      <dgm:spPr/>
      <dgm:t>
        <a:bodyPr/>
        <a:lstStyle/>
        <a:p>
          <a:endParaRPr lang="en-US"/>
        </a:p>
      </dgm:t>
    </dgm:pt>
    <dgm:pt modelId="{F6FC678B-35C5-440A-8E25-EE7988B35AD5}" type="parTrans" cxnId="{3A886EA8-D874-483A-B0BF-E812CEBD6CBF}">
      <dgm:prSet/>
      <dgm:spPr/>
      <dgm:t>
        <a:bodyPr/>
        <a:lstStyle/>
        <a:p>
          <a:endParaRPr lang="en-US"/>
        </a:p>
      </dgm:t>
    </dgm:pt>
    <dgm:pt modelId="{9DCE02AA-2E89-4071-8200-E88E4F2F8A14}" type="pres">
      <dgm:prSet presAssocID="{F739D589-B1C1-4131-8375-C08B86629D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E620B50-B52D-42D2-A5FF-F39C8D6E4F6C}" type="pres">
      <dgm:prSet presAssocID="{3A29C741-A9E8-4D42-BD50-17A0F8B3E15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9389522-1766-431F-9757-61DC69B02D1C}" type="pres">
      <dgm:prSet presAssocID="{02E72797-C0CF-44B3-BEAF-EE4E634BC736}" presName="Accent1" presStyleCnt="0"/>
      <dgm:spPr/>
      <dgm:t>
        <a:bodyPr/>
        <a:lstStyle/>
        <a:p>
          <a:endParaRPr lang="en-US"/>
        </a:p>
      </dgm:t>
    </dgm:pt>
    <dgm:pt modelId="{A2C014DB-BFE2-4F0A-8A01-0D808C7794C8}" type="pres">
      <dgm:prSet presAssocID="{02E72797-C0CF-44B3-BEAF-EE4E634BC736}" presName="Accent" presStyleLbl="bgShp" presStyleIdx="0" presStyleCnt="6"/>
      <dgm:spPr/>
      <dgm:t>
        <a:bodyPr/>
        <a:lstStyle/>
        <a:p>
          <a:endParaRPr lang="en-US"/>
        </a:p>
      </dgm:t>
    </dgm:pt>
    <dgm:pt modelId="{D30FF360-C4A5-431C-9649-CD4B3839B14C}" type="pres">
      <dgm:prSet presAssocID="{02E72797-C0CF-44B3-BEAF-EE4E634BC736}" presName="Child1" presStyleLbl="node1" presStyleIdx="0" presStyleCnt="6" custLinFactNeighborX="1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8E959-2824-4A91-9E7B-6D5AC218954F}" type="pres">
      <dgm:prSet presAssocID="{A136BA35-EE76-4C9A-A11E-2C0B638779B0}" presName="Accent2" presStyleCnt="0"/>
      <dgm:spPr/>
      <dgm:t>
        <a:bodyPr/>
        <a:lstStyle/>
        <a:p>
          <a:endParaRPr lang="en-US"/>
        </a:p>
      </dgm:t>
    </dgm:pt>
    <dgm:pt modelId="{FACA00C1-F028-4FF0-8BB7-F3B62EE2845D}" type="pres">
      <dgm:prSet presAssocID="{A136BA35-EE76-4C9A-A11E-2C0B638779B0}" presName="Accent" presStyleLbl="bgShp" presStyleIdx="1" presStyleCnt="6"/>
      <dgm:spPr/>
      <dgm:t>
        <a:bodyPr/>
        <a:lstStyle/>
        <a:p>
          <a:endParaRPr lang="en-US"/>
        </a:p>
      </dgm:t>
    </dgm:pt>
    <dgm:pt modelId="{B06D6D57-00AD-4B68-B862-B46CA1DECFD6}" type="pres">
      <dgm:prSet presAssocID="{A136BA35-EE76-4C9A-A11E-2C0B638779B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AD130-A5F4-47E5-81BA-2356B2087DC4}" type="pres">
      <dgm:prSet presAssocID="{1A9C3E00-46BA-4AB6-A074-CC4DC8F62068}" presName="Accent3" presStyleCnt="0"/>
      <dgm:spPr/>
      <dgm:t>
        <a:bodyPr/>
        <a:lstStyle/>
        <a:p>
          <a:endParaRPr lang="en-US"/>
        </a:p>
      </dgm:t>
    </dgm:pt>
    <dgm:pt modelId="{9C7D9A85-BA95-4C7D-A251-037647618725}" type="pres">
      <dgm:prSet presAssocID="{1A9C3E00-46BA-4AB6-A074-CC4DC8F62068}" presName="Accent" presStyleLbl="bgShp" presStyleIdx="2" presStyleCnt="6"/>
      <dgm:spPr/>
      <dgm:t>
        <a:bodyPr/>
        <a:lstStyle/>
        <a:p>
          <a:endParaRPr lang="en-US"/>
        </a:p>
      </dgm:t>
    </dgm:pt>
    <dgm:pt modelId="{FD18AA7B-301A-45AA-8479-B338AF7B5E45}" type="pres">
      <dgm:prSet presAssocID="{1A9C3E00-46BA-4AB6-A074-CC4DC8F6206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E986E-C6AC-4A47-8884-E7E182D6D817}" type="pres">
      <dgm:prSet presAssocID="{5B986DCB-EF08-410F-BCD4-D1F212CC530D}" presName="Accent4" presStyleCnt="0"/>
      <dgm:spPr/>
      <dgm:t>
        <a:bodyPr/>
        <a:lstStyle/>
        <a:p>
          <a:endParaRPr lang="en-US"/>
        </a:p>
      </dgm:t>
    </dgm:pt>
    <dgm:pt modelId="{A4048F35-BB69-4D81-BA0E-F413E6F92B4D}" type="pres">
      <dgm:prSet presAssocID="{5B986DCB-EF08-410F-BCD4-D1F212CC530D}" presName="Accent" presStyleLbl="bgShp" presStyleIdx="3" presStyleCnt="6"/>
      <dgm:spPr/>
      <dgm:t>
        <a:bodyPr/>
        <a:lstStyle/>
        <a:p>
          <a:endParaRPr lang="en-US"/>
        </a:p>
      </dgm:t>
    </dgm:pt>
    <dgm:pt modelId="{D11CA1E9-2ED4-4F65-BAE1-C92AD61FC418}" type="pres">
      <dgm:prSet presAssocID="{5B986DCB-EF08-410F-BCD4-D1F212CC530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CE1B9-6575-4FFC-A813-414227B4E68B}" type="pres">
      <dgm:prSet presAssocID="{A5E5CF37-CF86-4371-B9C7-C7C5588311D8}" presName="Accent5" presStyleCnt="0"/>
      <dgm:spPr/>
      <dgm:t>
        <a:bodyPr/>
        <a:lstStyle/>
        <a:p>
          <a:endParaRPr lang="en-US"/>
        </a:p>
      </dgm:t>
    </dgm:pt>
    <dgm:pt modelId="{AB5D7974-0962-4D45-9A5A-951AF91A5948}" type="pres">
      <dgm:prSet presAssocID="{A5E5CF37-CF86-4371-B9C7-C7C5588311D8}" presName="Accent" presStyleLbl="bgShp" presStyleIdx="4" presStyleCnt="6"/>
      <dgm:spPr/>
      <dgm:t>
        <a:bodyPr/>
        <a:lstStyle/>
        <a:p>
          <a:endParaRPr lang="en-US"/>
        </a:p>
      </dgm:t>
    </dgm:pt>
    <dgm:pt modelId="{81DFF21A-7A28-4284-ACE8-86E54081DC7A}" type="pres">
      <dgm:prSet presAssocID="{A5E5CF37-CF86-4371-B9C7-C7C5588311D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EB592-7A5F-4A1C-ABD3-A75377E0373E}" type="pres">
      <dgm:prSet presAssocID="{72541630-A11B-4680-AFC7-D7D76E0D72B6}" presName="Accent6" presStyleCnt="0"/>
      <dgm:spPr/>
      <dgm:t>
        <a:bodyPr/>
        <a:lstStyle/>
        <a:p>
          <a:endParaRPr lang="en-US"/>
        </a:p>
      </dgm:t>
    </dgm:pt>
    <dgm:pt modelId="{777C48F8-DE4C-4717-9DCB-872ED9B8F3BA}" type="pres">
      <dgm:prSet presAssocID="{72541630-A11B-4680-AFC7-D7D76E0D72B6}" presName="Accent" presStyleLbl="bgShp" presStyleIdx="5" presStyleCnt="6"/>
      <dgm:spPr/>
      <dgm:t>
        <a:bodyPr/>
        <a:lstStyle/>
        <a:p>
          <a:endParaRPr lang="en-US"/>
        </a:p>
      </dgm:t>
    </dgm:pt>
    <dgm:pt modelId="{706D17E7-3E0B-411F-AA8C-D43B3C4086B4}" type="pres">
      <dgm:prSet presAssocID="{72541630-A11B-4680-AFC7-D7D76E0D72B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325DE5-60A0-46CF-88E0-E890FFF0F742}" type="presOf" srcId="{A5E5CF37-CF86-4371-B9C7-C7C5588311D8}" destId="{81DFF21A-7A28-4284-ACE8-86E54081DC7A}" srcOrd="0" destOrd="0" presId="urn:microsoft.com/office/officeart/2011/layout/HexagonRadial"/>
    <dgm:cxn modelId="{D92291D1-3F93-47E8-AB35-57D865243402}" srcId="{3A29C741-A9E8-4D42-BD50-17A0F8B3E153}" destId="{A5E5CF37-CF86-4371-B9C7-C7C5588311D8}" srcOrd="4" destOrd="0" parTransId="{E0189658-BA75-429E-BE85-4EA5D08FA415}" sibTransId="{50902BDE-A715-40F0-A226-D0A7B2900279}"/>
    <dgm:cxn modelId="{29512820-82DF-4670-BBED-C1BEF29A3EDC}" type="presOf" srcId="{3A29C741-A9E8-4D42-BD50-17A0F8B3E153}" destId="{6E620B50-B52D-42D2-A5FF-F39C8D6E4F6C}" srcOrd="0" destOrd="0" presId="urn:microsoft.com/office/officeart/2011/layout/HexagonRadial"/>
    <dgm:cxn modelId="{A278CEF5-4EEB-456E-A8A1-518E8DAFA3F1}" srcId="{3A29C741-A9E8-4D42-BD50-17A0F8B3E153}" destId="{5B986DCB-EF08-410F-BCD4-D1F212CC530D}" srcOrd="3" destOrd="0" parTransId="{28D06D32-E01F-4587-AF37-213FF0D904D6}" sibTransId="{AC6B4A25-1B91-4617-A7C7-3A041BA246E5}"/>
    <dgm:cxn modelId="{F3E424B6-D49B-4065-B534-C52FBFFEB87F}" srcId="{3A29C741-A9E8-4D42-BD50-17A0F8B3E153}" destId="{72541630-A11B-4680-AFC7-D7D76E0D72B6}" srcOrd="5" destOrd="0" parTransId="{2A3593F9-6715-48FF-B44F-4C2A29F2519C}" sibTransId="{1BF3FB3C-7D17-439E-A971-6270A0F647E9}"/>
    <dgm:cxn modelId="{3A886EA8-D874-483A-B0BF-E812CEBD6CBF}" srcId="{3A29C741-A9E8-4D42-BD50-17A0F8B3E153}" destId="{02E72797-C0CF-44B3-BEAF-EE4E634BC736}" srcOrd="0" destOrd="0" parTransId="{F6FC678B-35C5-440A-8E25-EE7988B35AD5}" sibTransId="{354BA001-3F28-4F8C-89F0-71D04DB7FD27}"/>
    <dgm:cxn modelId="{15B1897A-52A4-4602-80EA-CA541CC685B5}" type="presOf" srcId="{02E72797-C0CF-44B3-BEAF-EE4E634BC736}" destId="{D30FF360-C4A5-431C-9649-CD4B3839B14C}" srcOrd="0" destOrd="0" presId="urn:microsoft.com/office/officeart/2011/layout/HexagonRadial"/>
    <dgm:cxn modelId="{B5651D5C-6D9F-400F-A1F4-125EFC7AF3FE}" srcId="{F739D589-B1C1-4131-8375-C08B86629D4F}" destId="{3A29C741-A9E8-4D42-BD50-17A0F8B3E153}" srcOrd="0" destOrd="0" parTransId="{CC27EB44-C05B-4473-8CB1-B87D3F924A19}" sibTransId="{CC232883-9937-450C-8F81-0CFD0510C9A0}"/>
    <dgm:cxn modelId="{2FF5DBD2-2701-45B0-B798-8800790AAA2C}" type="presOf" srcId="{5B986DCB-EF08-410F-BCD4-D1F212CC530D}" destId="{D11CA1E9-2ED4-4F65-BAE1-C92AD61FC418}" srcOrd="0" destOrd="0" presId="urn:microsoft.com/office/officeart/2011/layout/HexagonRadial"/>
    <dgm:cxn modelId="{0AD2B465-1DF0-4C34-BEC6-1EB1143C9C5C}" type="presOf" srcId="{A136BA35-EE76-4C9A-A11E-2C0B638779B0}" destId="{B06D6D57-00AD-4B68-B862-B46CA1DECFD6}" srcOrd="0" destOrd="0" presId="urn:microsoft.com/office/officeart/2011/layout/HexagonRadial"/>
    <dgm:cxn modelId="{A80CFD04-BEA5-4E26-98CE-23F260F4C3ED}" type="presOf" srcId="{F739D589-B1C1-4131-8375-C08B86629D4F}" destId="{9DCE02AA-2E89-4071-8200-E88E4F2F8A14}" srcOrd="0" destOrd="0" presId="urn:microsoft.com/office/officeart/2011/layout/HexagonRadial"/>
    <dgm:cxn modelId="{DFF0807D-85A0-4099-88F6-05DF424B6D23}" type="presOf" srcId="{1A9C3E00-46BA-4AB6-A074-CC4DC8F62068}" destId="{FD18AA7B-301A-45AA-8479-B338AF7B5E45}" srcOrd="0" destOrd="0" presId="urn:microsoft.com/office/officeart/2011/layout/HexagonRadial"/>
    <dgm:cxn modelId="{8FCE90B4-AAC3-4B7F-8852-B8E60A7EF058}" srcId="{3A29C741-A9E8-4D42-BD50-17A0F8B3E153}" destId="{A136BA35-EE76-4C9A-A11E-2C0B638779B0}" srcOrd="1" destOrd="0" parTransId="{4DCE38DB-8D45-498E-9F23-16DA4FCB0D7D}" sibTransId="{375E27EB-C911-45B6-A729-E83F4E63DD74}"/>
    <dgm:cxn modelId="{4C2EC9CC-BCD5-4AD8-A23E-C0346DFB36D0}" srcId="{3A29C741-A9E8-4D42-BD50-17A0F8B3E153}" destId="{1A9C3E00-46BA-4AB6-A074-CC4DC8F62068}" srcOrd="2" destOrd="0" parTransId="{D53FAE73-BA1A-4F38-A070-895B712973C2}" sibTransId="{BC867526-8681-4E73-BF60-DC14186924FD}"/>
    <dgm:cxn modelId="{AB8AC7A5-89AF-49C7-9ABB-FA0FA481382A}" type="presOf" srcId="{72541630-A11B-4680-AFC7-D7D76E0D72B6}" destId="{706D17E7-3E0B-411F-AA8C-D43B3C4086B4}" srcOrd="0" destOrd="0" presId="urn:microsoft.com/office/officeart/2011/layout/HexagonRadial"/>
    <dgm:cxn modelId="{0ECE1DD4-8761-4DDD-9C18-493842671638}" type="presParOf" srcId="{9DCE02AA-2E89-4071-8200-E88E4F2F8A14}" destId="{6E620B50-B52D-42D2-A5FF-F39C8D6E4F6C}" srcOrd="0" destOrd="0" presId="urn:microsoft.com/office/officeart/2011/layout/HexagonRadial"/>
    <dgm:cxn modelId="{276F1B46-209C-4CF0-A496-EC3B1F6A7339}" type="presParOf" srcId="{9DCE02AA-2E89-4071-8200-E88E4F2F8A14}" destId="{09389522-1766-431F-9757-61DC69B02D1C}" srcOrd="1" destOrd="0" presId="urn:microsoft.com/office/officeart/2011/layout/HexagonRadial"/>
    <dgm:cxn modelId="{3035DCD7-5137-469F-9DBA-90062F8B55C8}" type="presParOf" srcId="{09389522-1766-431F-9757-61DC69B02D1C}" destId="{A2C014DB-BFE2-4F0A-8A01-0D808C7794C8}" srcOrd="0" destOrd="0" presId="urn:microsoft.com/office/officeart/2011/layout/HexagonRadial"/>
    <dgm:cxn modelId="{E1F39AC0-9F74-4346-974F-4D3FFF4CFF6A}" type="presParOf" srcId="{9DCE02AA-2E89-4071-8200-E88E4F2F8A14}" destId="{D30FF360-C4A5-431C-9649-CD4B3839B14C}" srcOrd="2" destOrd="0" presId="urn:microsoft.com/office/officeart/2011/layout/HexagonRadial"/>
    <dgm:cxn modelId="{13D7CF22-C343-43BF-9C54-CDE2C2529B74}" type="presParOf" srcId="{9DCE02AA-2E89-4071-8200-E88E4F2F8A14}" destId="{C358E959-2824-4A91-9E7B-6D5AC218954F}" srcOrd="3" destOrd="0" presId="urn:microsoft.com/office/officeart/2011/layout/HexagonRadial"/>
    <dgm:cxn modelId="{ED8194BB-9EB3-4637-99EC-462986B30E00}" type="presParOf" srcId="{C358E959-2824-4A91-9E7B-6D5AC218954F}" destId="{FACA00C1-F028-4FF0-8BB7-F3B62EE2845D}" srcOrd="0" destOrd="0" presId="urn:microsoft.com/office/officeart/2011/layout/HexagonRadial"/>
    <dgm:cxn modelId="{52BAB600-A41F-42B8-A040-DA15DD13F164}" type="presParOf" srcId="{9DCE02AA-2E89-4071-8200-E88E4F2F8A14}" destId="{B06D6D57-00AD-4B68-B862-B46CA1DECFD6}" srcOrd="4" destOrd="0" presId="urn:microsoft.com/office/officeart/2011/layout/HexagonRadial"/>
    <dgm:cxn modelId="{58F56404-79D3-4711-809D-3C04C91995AE}" type="presParOf" srcId="{9DCE02AA-2E89-4071-8200-E88E4F2F8A14}" destId="{816AD130-A5F4-47E5-81BA-2356B2087DC4}" srcOrd="5" destOrd="0" presId="urn:microsoft.com/office/officeart/2011/layout/HexagonRadial"/>
    <dgm:cxn modelId="{3FC7E747-257B-4F51-BF23-9027FA4F7EA1}" type="presParOf" srcId="{816AD130-A5F4-47E5-81BA-2356B2087DC4}" destId="{9C7D9A85-BA95-4C7D-A251-037647618725}" srcOrd="0" destOrd="0" presId="urn:microsoft.com/office/officeart/2011/layout/HexagonRadial"/>
    <dgm:cxn modelId="{3B9F69FF-902D-4C4A-BCA2-FA0D37640DC7}" type="presParOf" srcId="{9DCE02AA-2E89-4071-8200-E88E4F2F8A14}" destId="{FD18AA7B-301A-45AA-8479-B338AF7B5E45}" srcOrd="6" destOrd="0" presId="urn:microsoft.com/office/officeart/2011/layout/HexagonRadial"/>
    <dgm:cxn modelId="{AB56FF9A-A5DF-4821-82A9-AEFC6C276469}" type="presParOf" srcId="{9DCE02AA-2E89-4071-8200-E88E4F2F8A14}" destId="{AC2E986E-C6AC-4A47-8884-E7E182D6D817}" srcOrd="7" destOrd="0" presId="urn:microsoft.com/office/officeart/2011/layout/HexagonRadial"/>
    <dgm:cxn modelId="{276DAA87-64E8-45E7-9884-A797CF49E82D}" type="presParOf" srcId="{AC2E986E-C6AC-4A47-8884-E7E182D6D817}" destId="{A4048F35-BB69-4D81-BA0E-F413E6F92B4D}" srcOrd="0" destOrd="0" presId="urn:microsoft.com/office/officeart/2011/layout/HexagonRadial"/>
    <dgm:cxn modelId="{A2908020-71F6-4BDD-80F1-5F59637FD6AC}" type="presParOf" srcId="{9DCE02AA-2E89-4071-8200-E88E4F2F8A14}" destId="{D11CA1E9-2ED4-4F65-BAE1-C92AD61FC418}" srcOrd="8" destOrd="0" presId="urn:microsoft.com/office/officeart/2011/layout/HexagonRadial"/>
    <dgm:cxn modelId="{02A98725-DA56-44DE-999F-BE10424C05DA}" type="presParOf" srcId="{9DCE02AA-2E89-4071-8200-E88E4F2F8A14}" destId="{4D3CE1B9-6575-4FFC-A813-414227B4E68B}" srcOrd="9" destOrd="0" presId="urn:microsoft.com/office/officeart/2011/layout/HexagonRadial"/>
    <dgm:cxn modelId="{9E6E21B0-DFD4-4B13-BE91-C745BC1E1A2A}" type="presParOf" srcId="{4D3CE1B9-6575-4FFC-A813-414227B4E68B}" destId="{AB5D7974-0962-4D45-9A5A-951AF91A5948}" srcOrd="0" destOrd="0" presId="urn:microsoft.com/office/officeart/2011/layout/HexagonRadial"/>
    <dgm:cxn modelId="{65784B84-EBA3-416D-A1C2-B26EB5E03239}" type="presParOf" srcId="{9DCE02AA-2E89-4071-8200-E88E4F2F8A14}" destId="{81DFF21A-7A28-4284-ACE8-86E54081DC7A}" srcOrd="10" destOrd="0" presId="urn:microsoft.com/office/officeart/2011/layout/HexagonRadial"/>
    <dgm:cxn modelId="{3B3ACA4E-3641-470A-9ECA-961E9F306F48}" type="presParOf" srcId="{9DCE02AA-2E89-4071-8200-E88E4F2F8A14}" destId="{FD1EB592-7A5F-4A1C-ABD3-A75377E0373E}" srcOrd="11" destOrd="0" presId="urn:microsoft.com/office/officeart/2011/layout/HexagonRadial"/>
    <dgm:cxn modelId="{338EF532-73D8-4E15-BCA9-3FADF5613098}" type="presParOf" srcId="{FD1EB592-7A5F-4A1C-ABD3-A75377E0373E}" destId="{777C48F8-DE4C-4717-9DCB-872ED9B8F3BA}" srcOrd="0" destOrd="0" presId="urn:microsoft.com/office/officeart/2011/layout/HexagonRadial"/>
    <dgm:cxn modelId="{CF8E8563-9AC7-4066-A5F6-A0F8081DB77C}" type="presParOf" srcId="{9DCE02AA-2E89-4071-8200-E88E4F2F8A14}" destId="{706D17E7-3E0B-411F-AA8C-D43B3C4086B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3C6AD2-1668-4438-ACD5-85279F1072B6}">
      <dsp:nvSpPr>
        <dsp:cNvPr id="0" name=""/>
        <dsp:cNvSpPr/>
      </dsp:nvSpPr>
      <dsp:spPr>
        <a:xfrm>
          <a:off x="6618177" y="1616295"/>
          <a:ext cx="369194" cy="4521678"/>
        </a:xfrm>
        <a:custGeom>
          <a:avLst/>
          <a:gdLst/>
          <a:ahLst/>
          <a:cxnLst/>
          <a:rect l="0" t="0" r="0" b="0"/>
          <a:pathLst>
            <a:path>
              <a:moveTo>
                <a:pt x="369194" y="0"/>
              </a:moveTo>
              <a:lnTo>
                <a:pt x="369194" y="4521678"/>
              </a:lnTo>
              <a:lnTo>
                <a:pt x="0" y="452167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4EF44-C61D-4C20-90A7-DCAEF38C2857}">
      <dsp:nvSpPr>
        <dsp:cNvPr id="0" name=""/>
        <dsp:cNvSpPr/>
      </dsp:nvSpPr>
      <dsp:spPr>
        <a:xfrm>
          <a:off x="6783314" y="1616295"/>
          <a:ext cx="204057" cy="3523389"/>
        </a:xfrm>
        <a:custGeom>
          <a:avLst/>
          <a:gdLst/>
          <a:ahLst/>
          <a:cxnLst/>
          <a:rect l="0" t="0" r="0" b="0"/>
          <a:pathLst>
            <a:path>
              <a:moveTo>
                <a:pt x="204057" y="0"/>
              </a:moveTo>
              <a:lnTo>
                <a:pt x="204057" y="3523389"/>
              </a:lnTo>
              <a:lnTo>
                <a:pt x="0" y="352338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F2EA7-E20B-4AEE-81B9-F574041DA93B}">
      <dsp:nvSpPr>
        <dsp:cNvPr id="0" name=""/>
        <dsp:cNvSpPr/>
      </dsp:nvSpPr>
      <dsp:spPr>
        <a:xfrm>
          <a:off x="6783314" y="1616295"/>
          <a:ext cx="204057" cy="2557518"/>
        </a:xfrm>
        <a:custGeom>
          <a:avLst/>
          <a:gdLst/>
          <a:ahLst/>
          <a:cxnLst/>
          <a:rect l="0" t="0" r="0" b="0"/>
          <a:pathLst>
            <a:path>
              <a:moveTo>
                <a:pt x="204057" y="0"/>
              </a:moveTo>
              <a:lnTo>
                <a:pt x="204057" y="2557518"/>
              </a:lnTo>
              <a:lnTo>
                <a:pt x="0" y="25575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8DC4B-C6BC-4FB9-99E3-02D8B215213E}">
      <dsp:nvSpPr>
        <dsp:cNvPr id="0" name=""/>
        <dsp:cNvSpPr/>
      </dsp:nvSpPr>
      <dsp:spPr>
        <a:xfrm>
          <a:off x="6278082" y="2582166"/>
          <a:ext cx="369194" cy="658193"/>
        </a:xfrm>
        <a:custGeom>
          <a:avLst/>
          <a:gdLst/>
          <a:ahLst/>
          <a:cxnLst/>
          <a:rect l="0" t="0" r="0" b="0"/>
          <a:pathLst>
            <a:path>
              <a:moveTo>
                <a:pt x="369194" y="0"/>
              </a:moveTo>
              <a:lnTo>
                <a:pt x="369194" y="658193"/>
              </a:lnTo>
              <a:lnTo>
                <a:pt x="0" y="65819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DFFFB-FD99-4896-BC8E-A7E8DC517108}">
      <dsp:nvSpPr>
        <dsp:cNvPr id="0" name=""/>
        <dsp:cNvSpPr/>
      </dsp:nvSpPr>
      <dsp:spPr>
        <a:xfrm>
          <a:off x="6783314" y="1616295"/>
          <a:ext cx="204057" cy="625775"/>
        </a:xfrm>
        <a:custGeom>
          <a:avLst/>
          <a:gdLst/>
          <a:ahLst/>
          <a:cxnLst/>
          <a:rect l="0" t="0" r="0" b="0"/>
          <a:pathLst>
            <a:path>
              <a:moveTo>
                <a:pt x="204057" y="0"/>
              </a:moveTo>
              <a:lnTo>
                <a:pt x="204057" y="625775"/>
              </a:lnTo>
              <a:lnTo>
                <a:pt x="0" y="62577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0A521-CE81-4106-9697-8365803EE971}">
      <dsp:nvSpPr>
        <dsp:cNvPr id="0" name=""/>
        <dsp:cNvSpPr/>
      </dsp:nvSpPr>
      <dsp:spPr>
        <a:xfrm>
          <a:off x="4632020" y="682841"/>
          <a:ext cx="1811199" cy="253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22"/>
              </a:lnTo>
              <a:lnTo>
                <a:pt x="1811199" y="110422"/>
              </a:lnTo>
              <a:lnTo>
                <a:pt x="1811199" y="2532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3E6D7-7895-4361-A429-AE7A357910A9}">
      <dsp:nvSpPr>
        <dsp:cNvPr id="0" name=""/>
        <dsp:cNvSpPr/>
      </dsp:nvSpPr>
      <dsp:spPr>
        <a:xfrm>
          <a:off x="4269124" y="1648712"/>
          <a:ext cx="204057" cy="625775"/>
        </a:xfrm>
        <a:custGeom>
          <a:avLst/>
          <a:gdLst/>
          <a:ahLst/>
          <a:cxnLst/>
          <a:rect l="0" t="0" r="0" b="0"/>
          <a:pathLst>
            <a:path>
              <a:moveTo>
                <a:pt x="204057" y="0"/>
              </a:moveTo>
              <a:lnTo>
                <a:pt x="204057" y="625775"/>
              </a:lnTo>
              <a:lnTo>
                <a:pt x="0" y="62577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FE964-4667-4066-9D8C-4206F35A2157}">
      <dsp:nvSpPr>
        <dsp:cNvPr id="0" name=""/>
        <dsp:cNvSpPr/>
      </dsp:nvSpPr>
      <dsp:spPr>
        <a:xfrm>
          <a:off x="3929029" y="682841"/>
          <a:ext cx="702991" cy="285680"/>
        </a:xfrm>
        <a:custGeom>
          <a:avLst/>
          <a:gdLst/>
          <a:ahLst/>
          <a:cxnLst/>
          <a:rect l="0" t="0" r="0" b="0"/>
          <a:pathLst>
            <a:path>
              <a:moveTo>
                <a:pt x="702991" y="0"/>
              </a:moveTo>
              <a:lnTo>
                <a:pt x="702991" y="142840"/>
              </a:lnTo>
              <a:lnTo>
                <a:pt x="0" y="142840"/>
              </a:lnTo>
              <a:lnTo>
                <a:pt x="0" y="2856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485E4-7E96-46A4-8C10-96340878CD90}">
      <dsp:nvSpPr>
        <dsp:cNvPr id="0" name=""/>
        <dsp:cNvSpPr/>
      </dsp:nvSpPr>
      <dsp:spPr>
        <a:xfrm>
          <a:off x="2396912" y="1648712"/>
          <a:ext cx="109048" cy="3443909"/>
        </a:xfrm>
        <a:custGeom>
          <a:avLst/>
          <a:gdLst/>
          <a:ahLst/>
          <a:cxnLst/>
          <a:rect l="0" t="0" r="0" b="0"/>
          <a:pathLst>
            <a:path>
              <a:moveTo>
                <a:pt x="109048" y="0"/>
              </a:moveTo>
              <a:lnTo>
                <a:pt x="109048" y="3443909"/>
              </a:lnTo>
              <a:lnTo>
                <a:pt x="0" y="34439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563D8-7069-4FBA-BEE1-B7BEA9B37500}">
      <dsp:nvSpPr>
        <dsp:cNvPr id="0" name=""/>
        <dsp:cNvSpPr/>
      </dsp:nvSpPr>
      <dsp:spPr>
        <a:xfrm>
          <a:off x="2396912" y="1648712"/>
          <a:ext cx="109048" cy="1643708"/>
        </a:xfrm>
        <a:custGeom>
          <a:avLst/>
          <a:gdLst/>
          <a:ahLst/>
          <a:cxnLst/>
          <a:rect l="0" t="0" r="0" b="0"/>
          <a:pathLst>
            <a:path>
              <a:moveTo>
                <a:pt x="109048" y="0"/>
              </a:moveTo>
              <a:lnTo>
                <a:pt x="109048" y="1643708"/>
              </a:lnTo>
              <a:lnTo>
                <a:pt x="0" y="164370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B37B9-06FF-413C-B836-3E0EC4927851}">
      <dsp:nvSpPr>
        <dsp:cNvPr id="0" name=""/>
        <dsp:cNvSpPr/>
      </dsp:nvSpPr>
      <dsp:spPr>
        <a:xfrm>
          <a:off x="2396912" y="1648712"/>
          <a:ext cx="109048" cy="2579814"/>
        </a:xfrm>
        <a:custGeom>
          <a:avLst/>
          <a:gdLst/>
          <a:ahLst/>
          <a:cxnLst/>
          <a:rect l="0" t="0" r="0" b="0"/>
          <a:pathLst>
            <a:path>
              <a:moveTo>
                <a:pt x="109048" y="0"/>
              </a:moveTo>
              <a:lnTo>
                <a:pt x="109048" y="2579814"/>
              </a:lnTo>
              <a:lnTo>
                <a:pt x="0" y="257981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0039C-1AC4-46EB-B8A3-9901BB24A659}">
      <dsp:nvSpPr>
        <dsp:cNvPr id="0" name=""/>
        <dsp:cNvSpPr/>
      </dsp:nvSpPr>
      <dsp:spPr>
        <a:xfrm>
          <a:off x="2397173" y="1648712"/>
          <a:ext cx="91440" cy="635597"/>
        </a:xfrm>
        <a:custGeom>
          <a:avLst/>
          <a:gdLst/>
          <a:ahLst/>
          <a:cxnLst/>
          <a:rect l="0" t="0" r="0" b="0"/>
          <a:pathLst>
            <a:path>
              <a:moveTo>
                <a:pt x="108787" y="0"/>
              </a:moveTo>
              <a:lnTo>
                <a:pt x="108787" y="635597"/>
              </a:lnTo>
              <a:lnTo>
                <a:pt x="45720" y="63559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D448A-A5D8-4967-8236-EBF61D2746D4}">
      <dsp:nvSpPr>
        <dsp:cNvPr id="0" name=""/>
        <dsp:cNvSpPr/>
      </dsp:nvSpPr>
      <dsp:spPr>
        <a:xfrm>
          <a:off x="1961807" y="682841"/>
          <a:ext cx="2670212" cy="285680"/>
        </a:xfrm>
        <a:custGeom>
          <a:avLst/>
          <a:gdLst/>
          <a:ahLst/>
          <a:cxnLst/>
          <a:rect l="0" t="0" r="0" b="0"/>
          <a:pathLst>
            <a:path>
              <a:moveTo>
                <a:pt x="2670212" y="0"/>
              </a:moveTo>
              <a:lnTo>
                <a:pt x="2670212" y="142840"/>
              </a:lnTo>
              <a:lnTo>
                <a:pt x="0" y="142840"/>
              </a:lnTo>
              <a:lnTo>
                <a:pt x="0" y="2856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E7555-B882-4B67-9623-D215090D7525}">
      <dsp:nvSpPr>
        <dsp:cNvPr id="0" name=""/>
        <dsp:cNvSpPr/>
      </dsp:nvSpPr>
      <dsp:spPr>
        <a:xfrm>
          <a:off x="2085711" y="2650"/>
          <a:ext cx="5092617" cy="680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/>
            <a:t>چالشهای ناشی از کاهش جمعیت در ایران</a:t>
          </a:r>
          <a:endParaRPr lang="fa-IR" sz="2000" b="1" kern="1200" dirty="0"/>
        </a:p>
      </dsp:txBody>
      <dsp:txXfrm>
        <a:off x="2085711" y="2650"/>
        <a:ext cx="5092617" cy="680191"/>
      </dsp:txXfrm>
    </dsp:sp>
    <dsp:sp modelId="{255A8663-61B6-427A-A123-3D6A8FB42DF5}">
      <dsp:nvSpPr>
        <dsp:cNvPr id="0" name=""/>
        <dsp:cNvSpPr/>
      </dsp:nvSpPr>
      <dsp:spPr>
        <a:xfrm>
          <a:off x="1281616" y="968521"/>
          <a:ext cx="1360382" cy="680191"/>
        </a:xfrm>
        <a:prstGeom prst="flowChartTerminato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چالشهای اقتصادی</a:t>
          </a:r>
          <a:endParaRPr lang="fa-IR" sz="1400" b="1" kern="1200" dirty="0"/>
        </a:p>
      </dsp:txBody>
      <dsp:txXfrm>
        <a:off x="1281616" y="968521"/>
        <a:ext cx="1360382" cy="680191"/>
      </dsp:txXfrm>
    </dsp:sp>
    <dsp:sp modelId="{CE8F4921-4C0B-4497-A788-1004DFC1A495}">
      <dsp:nvSpPr>
        <dsp:cNvPr id="0" name=""/>
        <dsp:cNvSpPr/>
      </dsp:nvSpPr>
      <dsp:spPr>
        <a:xfrm>
          <a:off x="1082511" y="1944215"/>
          <a:ext cx="1360382" cy="680191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/>
            <a:t>کاهش جمعیت در سن کار</a:t>
          </a:r>
          <a:endParaRPr lang="fa-IR" sz="1800" b="1" kern="1200" dirty="0"/>
        </a:p>
      </dsp:txBody>
      <dsp:txXfrm>
        <a:off x="1082511" y="1944215"/>
        <a:ext cx="1360382" cy="680191"/>
      </dsp:txXfrm>
    </dsp:sp>
    <dsp:sp modelId="{A4378C6C-4CA9-4DD6-8F39-693AE578A63B}">
      <dsp:nvSpPr>
        <dsp:cNvPr id="0" name=""/>
        <dsp:cNvSpPr/>
      </dsp:nvSpPr>
      <dsp:spPr>
        <a:xfrm>
          <a:off x="1036530" y="3888432"/>
          <a:ext cx="1360382" cy="680191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/>
            <a:t>افزایش مهاجرین خارجی</a:t>
          </a:r>
          <a:endParaRPr lang="fa-IR" sz="1800" b="1" kern="1200" dirty="0"/>
        </a:p>
      </dsp:txBody>
      <dsp:txXfrm>
        <a:off x="1036530" y="3888432"/>
        <a:ext cx="1360382" cy="680191"/>
      </dsp:txXfrm>
    </dsp:sp>
    <dsp:sp modelId="{AB84D76C-8641-4C18-A2DA-E293906C43F3}">
      <dsp:nvSpPr>
        <dsp:cNvPr id="0" name=""/>
        <dsp:cNvSpPr/>
      </dsp:nvSpPr>
      <dsp:spPr>
        <a:xfrm>
          <a:off x="1036530" y="2952326"/>
          <a:ext cx="1360382" cy="680191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/>
            <a:t>سالمندی جمعیت</a:t>
          </a:r>
          <a:endParaRPr lang="fa-IR" sz="1800" b="1" kern="1200" dirty="0"/>
        </a:p>
      </dsp:txBody>
      <dsp:txXfrm>
        <a:off x="1036530" y="2952326"/>
        <a:ext cx="1360382" cy="680191"/>
      </dsp:txXfrm>
    </dsp:sp>
    <dsp:sp modelId="{50770527-999E-4207-8318-1629B7772E21}">
      <dsp:nvSpPr>
        <dsp:cNvPr id="0" name=""/>
        <dsp:cNvSpPr/>
      </dsp:nvSpPr>
      <dsp:spPr>
        <a:xfrm>
          <a:off x="1036530" y="4752526"/>
          <a:ext cx="1360382" cy="680191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/>
            <a:t>احتمال وقوع بحران اقتصادی</a:t>
          </a:r>
          <a:endParaRPr lang="fa-IR" sz="1800" b="1" kern="1200" dirty="0"/>
        </a:p>
      </dsp:txBody>
      <dsp:txXfrm>
        <a:off x="1036530" y="4752526"/>
        <a:ext cx="1360382" cy="680191"/>
      </dsp:txXfrm>
    </dsp:sp>
    <dsp:sp modelId="{78F729EF-537D-4247-964A-2B000C2846B2}">
      <dsp:nvSpPr>
        <dsp:cNvPr id="0" name=""/>
        <dsp:cNvSpPr/>
      </dsp:nvSpPr>
      <dsp:spPr>
        <a:xfrm>
          <a:off x="3248837" y="968521"/>
          <a:ext cx="1360382" cy="680191"/>
        </a:xfrm>
        <a:prstGeom prst="flowChartTerminato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چالشهای سیاسی-امنیتی</a:t>
          </a:r>
          <a:endParaRPr lang="fa-IR" sz="1400" b="1" kern="1200" dirty="0"/>
        </a:p>
      </dsp:txBody>
      <dsp:txXfrm>
        <a:off x="3248837" y="968521"/>
        <a:ext cx="1360382" cy="680191"/>
      </dsp:txXfrm>
    </dsp:sp>
    <dsp:sp modelId="{4023FBB0-FD07-4BE9-A37A-DA58DE253504}">
      <dsp:nvSpPr>
        <dsp:cNvPr id="0" name=""/>
        <dsp:cNvSpPr/>
      </dsp:nvSpPr>
      <dsp:spPr>
        <a:xfrm>
          <a:off x="2908742" y="1934393"/>
          <a:ext cx="1360382" cy="680191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کاهش توان نظامی</a:t>
          </a:r>
          <a:endParaRPr lang="fa-IR" sz="1400" b="1" kern="1200" dirty="0"/>
        </a:p>
      </dsp:txBody>
      <dsp:txXfrm>
        <a:off x="2908742" y="1934393"/>
        <a:ext cx="1360382" cy="680191"/>
      </dsp:txXfrm>
    </dsp:sp>
    <dsp:sp modelId="{140ED92A-A01F-4A90-9574-4237D5AA4E5E}">
      <dsp:nvSpPr>
        <dsp:cNvPr id="0" name=""/>
        <dsp:cNvSpPr/>
      </dsp:nvSpPr>
      <dsp:spPr>
        <a:xfrm>
          <a:off x="5763028" y="936104"/>
          <a:ext cx="1360382" cy="680191"/>
        </a:xfrm>
        <a:prstGeom prst="flowChartTerminato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چالشهای اجتماعی-فرهنگی</a:t>
          </a:r>
          <a:endParaRPr lang="fa-IR" sz="1400" b="1" kern="1200" dirty="0"/>
        </a:p>
      </dsp:txBody>
      <dsp:txXfrm>
        <a:off x="5763028" y="936104"/>
        <a:ext cx="1360382" cy="680191"/>
      </dsp:txXfrm>
    </dsp:sp>
    <dsp:sp modelId="{A49E7A68-C14F-4561-B0DA-FC4276EA6EC2}">
      <dsp:nvSpPr>
        <dsp:cNvPr id="0" name=""/>
        <dsp:cNvSpPr/>
      </dsp:nvSpPr>
      <dsp:spPr>
        <a:xfrm>
          <a:off x="5422932" y="1901975"/>
          <a:ext cx="1360382" cy="680191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بحران ساختاری خانواده</a:t>
          </a:r>
          <a:endParaRPr lang="fa-IR" sz="1400" b="1" kern="1200" dirty="0"/>
        </a:p>
      </dsp:txBody>
      <dsp:txXfrm>
        <a:off x="5422932" y="1901975"/>
        <a:ext cx="1360382" cy="680191"/>
      </dsp:txXfrm>
    </dsp:sp>
    <dsp:sp modelId="{A2F928F1-962C-4040-B57D-802FE2760E79}">
      <dsp:nvSpPr>
        <dsp:cNvPr id="0" name=""/>
        <dsp:cNvSpPr/>
      </dsp:nvSpPr>
      <dsp:spPr>
        <a:xfrm>
          <a:off x="4917700" y="2900264"/>
          <a:ext cx="1360382" cy="680191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/>
            <a:t>تک فرزندی </a:t>
          </a:r>
          <a:endParaRPr lang="en-US" sz="1800" b="1" kern="1200" dirty="0"/>
        </a:p>
      </dsp:txBody>
      <dsp:txXfrm>
        <a:off x="4917700" y="2900264"/>
        <a:ext cx="1360382" cy="680191"/>
      </dsp:txXfrm>
    </dsp:sp>
    <dsp:sp modelId="{7E2A15B4-0C7A-4315-B762-33C5DA1DAE20}">
      <dsp:nvSpPr>
        <dsp:cNvPr id="0" name=""/>
        <dsp:cNvSpPr/>
      </dsp:nvSpPr>
      <dsp:spPr>
        <a:xfrm>
          <a:off x="5422932" y="3833717"/>
          <a:ext cx="1360382" cy="680191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اختلال در ترکیب جمعیتی </a:t>
          </a:r>
          <a:endParaRPr lang="fa-IR" sz="1400" b="1" kern="1200" dirty="0"/>
        </a:p>
      </dsp:txBody>
      <dsp:txXfrm>
        <a:off x="5422932" y="3833717"/>
        <a:ext cx="1360382" cy="680191"/>
      </dsp:txXfrm>
    </dsp:sp>
    <dsp:sp modelId="{D13189BA-1D1C-4086-9771-8B255A161621}">
      <dsp:nvSpPr>
        <dsp:cNvPr id="0" name=""/>
        <dsp:cNvSpPr/>
      </dsp:nvSpPr>
      <dsp:spPr>
        <a:xfrm>
          <a:off x="5422932" y="4799589"/>
          <a:ext cx="1360382" cy="680191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شکافهای نسلی</a:t>
          </a:r>
          <a:endParaRPr lang="fa-IR" sz="1400" b="1" kern="1200" dirty="0"/>
        </a:p>
      </dsp:txBody>
      <dsp:txXfrm>
        <a:off x="5422932" y="4799589"/>
        <a:ext cx="1360382" cy="680191"/>
      </dsp:txXfrm>
    </dsp:sp>
    <dsp:sp modelId="{AAD1BEF3-01A1-4750-8F90-55885D235E54}">
      <dsp:nvSpPr>
        <dsp:cNvPr id="0" name=""/>
        <dsp:cNvSpPr/>
      </dsp:nvSpPr>
      <dsp:spPr>
        <a:xfrm>
          <a:off x="4788219" y="5797878"/>
          <a:ext cx="1829958" cy="680191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/>
            <a:t>جمع شدن چتر حمایتی خانوده از سالمندان</a:t>
          </a:r>
          <a:endParaRPr lang="fa-IR" sz="1800" b="1" kern="1200" dirty="0"/>
        </a:p>
      </dsp:txBody>
      <dsp:txXfrm>
        <a:off x="4788219" y="5797878"/>
        <a:ext cx="1829958" cy="6801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06608B-FA2B-4130-BA36-98B1FDDD0B0F}">
      <dsp:nvSpPr>
        <dsp:cNvPr id="0" name=""/>
        <dsp:cNvSpPr/>
      </dsp:nvSpPr>
      <dsp:spPr>
        <a:xfrm>
          <a:off x="1794922" y="2376500"/>
          <a:ext cx="199435" cy="2333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35" y="23333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20689-BFD9-4B21-A63A-99A58D1E19DE}">
      <dsp:nvSpPr>
        <dsp:cNvPr id="0" name=""/>
        <dsp:cNvSpPr/>
      </dsp:nvSpPr>
      <dsp:spPr>
        <a:xfrm>
          <a:off x="1794922" y="2376500"/>
          <a:ext cx="199435" cy="917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35" y="9174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C781-DBEB-4119-9674-57A4EC8DDF46}">
      <dsp:nvSpPr>
        <dsp:cNvPr id="0" name=""/>
        <dsp:cNvSpPr/>
      </dsp:nvSpPr>
      <dsp:spPr>
        <a:xfrm>
          <a:off x="997178" y="1001281"/>
          <a:ext cx="3734359" cy="378040"/>
        </a:xfrm>
        <a:custGeom>
          <a:avLst/>
          <a:gdLst/>
          <a:ahLst/>
          <a:cxnLst/>
          <a:rect l="0" t="0" r="0" b="0"/>
          <a:pathLst>
            <a:path>
              <a:moveTo>
                <a:pt x="3734359" y="0"/>
              </a:moveTo>
              <a:lnTo>
                <a:pt x="3734359" y="168632"/>
              </a:lnTo>
              <a:lnTo>
                <a:pt x="0" y="168632"/>
              </a:lnTo>
              <a:lnTo>
                <a:pt x="0" y="3780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5F8DF-25D3-4B84-8204-D95C1A39A244}">
      <dsp:nvSpPr>
        <dsp:cNvPr id="0" name=""/>
        <dsp:cNvSpPr/>
      </dsp:nvSpPr>
      <dsp:spPr>
        <a:xfrm>
          <a:off x="4997805" y="3356338"/>
          <a:ext cx="211820" cy="1983448"/>
        </a:xfrm>
        <a:custGeom>
          <a:avLst/>
          <a:gdLst/>
          <a:ahLst/>
          <a:cxnLst/>
          <a:rect l="0" t="0" r="0" b="0"/>
          <a:pathLst>
            <a:path>
              <a:moveTo>
                <a:pt x="211820" y="1983448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B42A6-818E-463F-B5DA-D8A83767EA10}">
      <dsp:nvSpPr>
        <dsp:cNvPr id="0" name=""/>
        <dsp:cNvSpPr/>
      </dsp:nvSpPr>
      <dsp:spPr>
        <a:xfrm>
          <a:off x="4997825" y="1958832"/>
          <a:ext cx="211800" cy="3380955"/>
        </a:xfrm>
        <a:custGeom>
          <a:avLst/>
          <a:gdLst/>
          <a:ahLst/>
          <a:cxnLst/>
          <a:rect l="0" t="0" r="0" b="0"/>
          <a:pathLst>
            <a:path>
              <a:moveTo>
                <a:pt x="211800" y="3380955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980F3-CDF7-4122-9138-22C276F03A45}">
      <dsp:nvSpPr>
        <dsp:cNvPr id="0" name=""/>
        <dsp:cNvSpPr/>
      </dsp:nvSpPr>
      <dsp:spPr>
        <a:xfrm>
          <a:off x="4411883" y="1001281"/>
          <a:ext cx="319655" cy="3341327"/>
        </a:xfrm>
        <a:custGeom>
          <a:avLst/>
          <a:gdLst/>
          <a:ahLst/>
          <a:cxnLst/>
          <a:rect l="0" t="0" r="0" b="0"/>
          <a:pathLst>
            <a:path>
              <a:moveTo>
                <a:pt x="319655" y="0"/>
              </a:moveTo>
              <a:lnTo>
                <a:pt x="319655" y="3131919"/>
              </a:lnTo>
              <a:lnTo>
                <a:pt x="0" y="3131919"/>
              </a:lnTo>
              <a:lnTo>
                <a:pt x="0" y="3341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1408E-A706-4DE0-BB59-EAB64A7EE2CD}">
      <dsp:nvSpPr>
        <dsp:cNvPr id="0" name=""/>
        <dsp:cNvSpPr/>
      </dsp:nvSpPr>
      <dsp:spPr>
        <a:xfrm>
          <a:off x="8563677" y="2337949"/>
          <a:ext cx="127419" cy="362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419" y="36219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9B889-741B-4420-AA7E-840DFD4177C6}">
      <dsp:nvSpPr>
        <dsp:cNvPr id="0" name=""/>
        <dsp:cNvSpPr/>
      </dsp:nvSpPr>
      <dsp:spPr>
        <a:xfrm>
          <a:off x="8563677" y="2337949"/>
          <a:ext cx="127419" cy="2224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419" y="22244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7BC03-CFC5-40F7-A2DB-04FD9941FCD9}">
      <dsp:nvSpPr>
        <dsp:cNvPr id="0" name=""/>
        <dsp:cNvSpPr/>
      </dsp:nvSpPr>
      <dsp:spPr>
        <a:xfrm>
          <a:off x="8563677" y="2337949"/>
          <a:ext cx="127419" cy="739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419" y="7395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F5CC5-414A-4D0E-A525-F0E6A6103C3F}">
      <dsp:nvSpPr>
        <dsp:cNvPr id="0" name=""/>
        <dsp:cNvSpPr/>
      </dsp:nvSpPr>
      <dsp:spPr>
        <a:xfrm>
          <a:off x="4731538" y="1001281"/>
          <a:ext cx="3034395" cy="339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81"/>
              </a:lnTo>
              <a:lnTo>
                <a:pt x="3034395" y="130081"/>
              </a:lnTo>
              <a:lnTo>
                <a:pt x="3034395" y="339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A7F05-7315-40A8-AE24-96B9A59080D0}">
      <dsp:nvSpPr>
        <dsp:cNvPr id="0" name=""/>
        <dsp:cNvSpPr/>
      </dsp:nvSpPr>
      <dsp:spPr>
        <a:xfrm>
          <a:off x="2975865" y="4102"/>
          <a:ext cx="3511346" cy="997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/>
            <a:t>علل کاهش جمعیت در ایران</a:t>
          </a:r>
          <a:endParaRPr lang="fa-IR" sz="2500" b="1" kern="1200" dirty="0"/>
        </a:p>
      </dsp:txBody>
      <dsp:txXfrm>
        <a:off x="2975865" y="4102"/>
        <a:ext cx="3511346" cy="997178"/>
      </dsp:txXfrm>
    </dsp:sp>
    <dsp:sp modelId="{5E08C3BE-D6A1-4B96-B7D9-D53325181890}">
      <dsp:nvSpPr>
        <dsp:cNvPr id="0" name=""/>
        <dsp:cNvSpPr/>
      </dsp:nvSpPr>
      <dsp:spPr>
        <a:xfrm>
          <a:off x="6768755" y="1340770"/>
          <a:ext cx="1994357" cy="997178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/>
            <a:t>رواج فردگرایی</a:t>
          </a:r>
          <a:endParaRPr lang="fa-IR" sz="2500" b="1" kern="1200" dirty="0"/>
        </a:p>
      </dsp:txBody>
      <dsp:txXfrm>
        <a:off x="6768755" y="1340770"/>
        <a:ext cx="1994357" cy="997178"/>
      </dsp:txXfrm>
    </dsp:sp>
    <dsp:sp modelId="{ABDC0021-39AB-46F1-B462-D805C636AB4B}">
      <dsp:nvSpPr>
        <dsp:cNvPr id="0" name=""/>
        <dsp:cNvSpPr/>
      </dsp:nvSpPr>
      <dsp:spPr>
        <a:xfrm>
          <a:off x="6696739" y="2578928"/>
          <a:ext cx="1994357" cy="997178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/>
            <a:t>بالا رفتن سن ازدواج</a:t>
          </a:r>
          <a:endParaRPr lang="fa-IR" sz="2500" b="1" kern="1200" dirty="0"/>
        </a:p>
      </dsp:txBody>
      <dsp:txXfrm>
        <a:off x="6696739" y="2578928"/>
        <a:ext cx="1994357" cy="997178"/>
      </dsp:txXfrm>
    </dsp:sp>
    <dsp:sp modelId="{5AD26963-C0D9-463F-A007-831ACA6D1815}">
      <dsp:nvSpPr>
        <dsp:cNvPr id="0" name=""/>
        <dsp:cNvSpPr/>
      </dsp:nvSpPr>
      <dsp:spPr>
        <a:xfrm>
          <a:off x="6696739" y="4063777"/>
          <a:ext cx="1994357" cy="997178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/>
            <a:t>افزایش طلاق</a:t>
          </a:r>
          <a:endParaRPr lang="fa-IR" sz="2500" b="1" kern="1200" dirty="0"/>
        </a:p>
      </dsp:txBody>
      <dsp:txXfrm>
        <a:off x="6696739" y="4063777"/>
        <a:ext cx="1994357" cy="997178"/>
      </dsp:txXfrm>
    </dsp:sp>
    <dsp:sp modelId="{EB10170D-8592-4A2E-9932-5B2D302D9245}">
      <dsp:nvSpPr>
        <dsp:cNvPr id="0" name=""/>
        <dsp:cNvSpPr/>
      </dsp:nvSpPr>
      <dsp:spPr>
        <a:xfrm>
          <a:off x="6696739" y="5461283"/>
          <a:ext cx="1994357" cy="997178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/>
            <a:t>افزایش تحصیلات و اشتغال زنان</a:t>
          </a:r>
          <a:endParaRPr lang="fa-IR" sz="2500" b="1" kern="1200" dirty="0"/>
        </a:p>
      </dsp:txBody>
      <dsp:txXfrm>
        <a:off x="6696739" y="5461283"/>
        <a:ext cx="1994357" cy="997178"/>
      </dsp:txXfrm>
    </dsp:sp>
    <dsp:sp modelId="{CE9DF1C8-5739-4442-8F45-153014C86ECA}">
      <dsp:nvSpPr>
        <dsp:cNvPr id="0" name=""/>
        <dsp:cNvSpPr/>
      </dsp:nvSpPr>
      <dsp:spPr>
        <a:xfrm>
          <a:off x="3414704" y="4342608"/>
          <a:ext cx="1994357" cy="997178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/>
            <a:t>مشکلات اقتصادی</a:t>
          </a:r>
        </a:p>
      </dsp:txBody>
      <dsp:txXfrm>
        <a:off x="3414704" y="4342608"/>
        <a:ext cx="1994357" cy="997178"/>
      </dsp:txXfrm>
    </dsp:sp>
    <dsp:sp modelId="{8DAD33F7-A036-4997-BC71-7E73657769AC}">
      <dsp:nvSpPr>
        <dsp:cNvPr id="0" name=""/>
        <dsp:cNvSpPr/>
      </dsp:nvSpPr>
      <dsp:spPr>
        <a:xfrm>
          <a:off x="3003467" y="1460242"/>
          <a:ext cx="1994357" cy="997178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/>
            <a:t>افزایش شهرنشینی</a:t>
          </a:r>
          <a:endParaRPr lang="fa-IR" sz="2500" b="1" kern="1200" dirty="0"/>
        </a:p>
      </dsp:txBody>
      <dsp:txXfrm>
        <a:off x="3003467" y="1460242"/>
        <a:ext cx="1994357" cy="997178"/>
      </dsp:txXfrm>
    </dsp:sp>
    <dsp:sp modelId="{624ED45F-2B8B-4849-B08F-2630AFB4F0D8}">
      <dsp:nvSpPr>
        <dsp:cNvPr id="0" name=""/>
        <dsp:cNvSpPr/>
      </dsp:nvSpPr>
      <dsp:spPr>
        <a:xfrm>
          <a:off x="2304704" y="2857749"/>
          <a:ext cx="2693101" cy="997178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/>
            <a:t>گسترش خانواده هسته ای</a:t>
          </a:r>
          <a:endParaRPr lang="fa-IR" sz="2500" b="1" kern="1200" dirty="0"/>
        </a:p>
      </dsp:txBody>
      <dsp:txXfrm>
        <a:off x="2304704" y="2857749"/>
        <a:ext cx="2693101" cy="997178"/>
      </dsp:txXfrm>
    </dsp:sp>
    <dsp:sp modelId="{4B9BE569-091C-4FA1-80E2-8FF95C9AF05B}">
      <dsp:nvSpPr>
        <dsp:cNvPr id="0" name=""/>
        <dsp:cNvSpPr/>
      </dsp:nvSpPr>
      <dsp:spPr>
        <a:xfrm>
          <a:off x="0" y="1379321"/>
          <a:ext cx="1994357" cy="997178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/>
            <a:t>مصرف گرایی</a:t>
          </a:r>
          <a:endParaRPr lang="fa-IR" sz="2500" b="1" kern="1200" dirty="0"/>
        </a:p>
      </dsp:txBody>
      <dsp:txXfrm>
        <a:off x="0" y="1379321"/>
        <a:ext cx="1994357" cy="997178"/>
      </dsp:txXfrm>
    </dsp:sp>
    <dsp:sp modelId="{73BB328A-B7D1-4863-9A74-17E1ACC3B9E0}">
      <dsp:nvSpPr>
        <dsp:cNvPr id="0" name=""/>
        <dsp:cNvSpPr/>
      </dsp:nvSpPr>
      <dsp:spPr>
        <a:xfrm>
          <a:off x="0" y="2795315"/>
          <a:ext cx="1994357" cy="997178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/>
            <a:t>رواج فرزند سالاری</a:t>
          </a:r>
          <a:endParaRPr lang="fa-IR" sz="2500" b="1" kern="1200" dirty="0"/>
        </a:p>
      </dsp:txBody>
      <dsp:txXfrm>
        <a:off x="0" y="2795315"/>
        <a:ext cx="1994357" cy="997178"/>
      </dsp:txXfrm>
    </dsp:sp>
    <dsp:sp modelId="{CCC1CCB2-1E8A-4A65-9027-82240F40EB3B}">
      <dsp:nvSpPr>
        <dsp:cNvPr id="0" name=""/>
        <dsp:cNvSpPr/>
      </dsp:nvSpPr>
      <dsp:spPr>
        <a:xfrm>
          <a:off x="0" y="4211309"/>
          <a:ext cx="1994357" cy="997178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/>
            <a:t>تحقیر مادری و کار خانگی</a:t>
          </a:r>
          <a:endParaRPr lang="fa-IR" sz="2500" b="1" kern="1200" dirty="0"/>
        </a:p>
      </dsp:txBody>
      <dsp:txXfrm>
        <a:off x="0" y="4211309"/>
        <a:ext cx="1994357" cy="9971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620B50-B52D-42D2-A5FF-F39C8D6E4F6C}">
      <dsp:nvSpPr>
        <dsp:cNvPr id="0" name=""/>
        <dsp:cNvSpPr/>
      </dsp:nvSpPr>
      <dsp:spPr>
        <a:xfrm>
          <a:off x="3248633" y="2081846"/>
          <a:ext cx="2646116" cy="228899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accent1">
                  <a:lumMod val="75000"/>
                </a:schemeClr>
              </a:solidFill>
            </a:rPr>
            <a:t>آسیب های تک فرزندی</a:t>
          </a:r>
          <a:endParaRPr lang="en-US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248633" y="2081846"/>
        <a:ext cx="2646116" cy="2288998"/>
      </dsp:txXfrm>
    </dsp:sp>
    <dsp:sp modelId="{FACA00C1-F028-4FF0-8BB7-F3B62EE2845D}">
      <dsp:nvSpPr>
        <dsp:cNvPr id="0" name=""/>
        <dsp:cNvSpPr/>
      </dsp:nvSpPr>
      <dsp:spPr>
        <a:xfrm>
          <a:off x="4905611" y="986715"/>
          <a:ext cx="998372" cy="86022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FF360-C4A5-431C-9649-CD4B3839B14C}">
      <dsp:nvSpPr>
        <dsp:cNvPr id="0" name=""/>
        <dsp:cNvSpPr/>
      </dsp:nvSpPr>
      <dsp:spPr>
        <a:xfrm>
          <a:off x="3515972" y="0"/>
          <a:ext cx="2168474" cy="187598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solidFill>
                <a:schemeClr val="accent1">
                  <a:lumMod val="75000"/>
                </a:schemeClr>
              </a:solidFill>
              <a:effectLst/>
            </a:rPr>
            <a:t>فرزند سالاری</a:t>
          </a:r>
          <a:endParaRPr lang="en-US" sz="2200" b="1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3515972" y="0"/>
        <a:ext cx="2168474" cy="1875984"/>
      </dsp:txXfrm>
    </dsp:sp>
    <dsp:sp modelId="{9C7D9A85-BA95-4C7D-A251-037647618725}">
      <dsp:nvSpPr>
        <dsp:cNvPr id="0" name=""/>
        <dsp:cNvSpPr/>
      </dsp:nvSpPr>
      <dsp:spPr>
        <a:xfrm>
          <a:off x="6070789" y="2594886"/>
          <a:ext cx="998372" cy="86022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D6D57-00AD-4B68-B862-B46CA1DECFD6}">
      <dsp:nvSpPr>
        <dsp:cNvPr id="0" name=""/>
        <dsp:cNvSpPr/>
      </dsp:nvSpPr>
      <dsp:spPr>
        <a:xfrm>
          <a:off x="5481121" y="1153856"/>
          <a:ext cx="2168474" cy="187598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accent1">
                  <a:lumMod val="75000"/>
                </a:schemeClr>
              </a:solidFill>
            </a:rPr>
            <a:t>کاهش روابط اجتماعی </a:t>
          </a:r>
          <a:endParaRPr lang="en-US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481121" y="1153856"/>
        <a:ext cx="2168474" cy="1875984"/>
      </dsp:txXfrm>
    </dsp:sp>
    <dsp:sp modelId="{A4048F35-BB69-4D81-BA0E-F413E6F92B4D}">
      <dsp:nvSpPr>
        <dsp:cNvPr id="0" name=""/>
        <dsp:cNvSpPr/>
      </dsp:nvSpPr>
      <dsp:spPr>
        <a:xfrm>
          <a:off x="5261381" y="4410209"/>
          <a:ext cx="998372" cy="86022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8AA7B-301A-45AA-8479-B338AF7B5E45}">
      <dsp:nvSpPr>
        <dsp:cNvPr id="0" name=""/>
        <dsp:cNvSpPr/>
      </dsp:nvSpPr>
      <dsp:spPr>
        <a:xfrm>
          <a:off x="5481121" y="3422204"/>
          <a:ext cx="2168474" cy="187598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accent1">
                  <a:lumMod val="50000"/>
                </a:schemeClr>
              </a:solidFill>
            </a:rPr>
            <a:t>کاهش انسجام خانواده </a:t>
          </a:r>
          <a:endParaRPr lang="en-US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481121" y="3422204"/>
        <a:ext cx="2168474" cy="1875984"/>
      </dsp:txXfrm>
    </dsp:sp>
    <dsp:sp modelId="{AB5D7974-0962-4D45-9A5A-951AF91A5948}">
      <dsp:nvSpPr>
        <dsp:cNvPr id="0" name=""/>
        <dsp:cNvSpPr/>
      </dsp:nvSpPr>
      <dsp:spPr>
        <a:xfrm>
          <a:off x="3253557" y="4598647"/>
          <a:ext cx="998372" cy="86022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CA1E9-2ED4-4F65-BAE1-C92AD61FC418}">
      <dsp:nvSpPr>
        <dsp:cNvPr id="0" name=""/>
        <dsp:cNvSpPr/>
      </dsp:nvSpPr>
      <dsp:spPr>
        <a:xfrm>
          <a:off x="3492379" y="4577351"/>
          <a:ext cx="2168474" cy="187598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accent1">
                  <a:lumMod val="75000"/>
                </a:schemeClr>
              </a:solidFill>
            </a:rPr>
            <a:t>تضعیف شبکه  ارتباطی خویشاوندی </a:t>
          </a:r>
          <a:endParaRPr lang="en-US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492379" y="4577351"/>
        <a:ext cx="2168474" cy="1875984"/>
      </dsp:txXfrm>
    </dsp:sp>
    <dsp:sp modelId="{777C48F8-DE4C-4717-9DCB-872ED9B8F3BA}">
      <dsp:nvSpPr>
        <dsp:cNvPr id="0" name=""/>
        <dsp:cNvSpPr/>
      </dsp:nvSpPr>
      <dsp:spPr>
        <a:xfrm>
          <a:off x="2069298" y="2991121"/>
          <a:ext cx="998372" cy="86022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FF21A-7A28-4284-ACE8-86E54081DC7A}">
      <dsp:nvSpPr>
        <dsp:cNvPr id="0" name=""/>
        <dsp:cNvSpPr/>
      </dsp:nvSpPr>
      <dsp:spPr>
        <a:xfrm>
          <a:off x="1494404" y="3423494"/>
          <a:ext cx="2168474" cy="187598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accent1">
                  <a:lumMod val="75000"/>
                </a:schemeClr>
              </a:solidFill>
            </a:rPr>
            <a:t>جایگزینی رسانه </a:t>
          </a:r>
          <a:endParaRPr lang="en-US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94404" y="3423494"/>
        <a:ext cx="2168474" cy="1875984"/>
      </dsp:txXfrm>
    </dsp:sp>
    <dsp:sp modelId="{706D17E7-3E0B-411F-AA8C-D43B3C4086B4}">
      <dsp:nvSpPr>
        <dsp:cNvPr id="0" name=""/>
        <dsp:cNvSpPr/>
      </dsp:nvSpPr>
      <dsp:spPr>
        <a:xfrm>
          <a:off x="1494404" y="1151275"/>
          <a:ext cx="2168474" cy="187598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accent1">
                  <a:lumMod val="75000"/>
                </a:schemeClr>
              </a:solidFill>
            </a:rPr>
            <a:t>بلوغ زودرس</a:t>
          </a:r>
          <a:endParaRPr lang="en-US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94404" y="1151275"/>
        <a:ext cx="2168474" cy="1875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ADA077-B1CE-4582-BB0D-B8E1DCBBD4A3}" type="datetimeFigureOut">
              <a:rPr lang="fa-IR" smtClean="0"/>
              <a:t>06/27/1435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713D73-C764-47B9-ADC6-024C33EA53AA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E3290-4690-421E-9D63-061C5A07FDC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548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E3290-4690-421E-9D63-061C5A07FDC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775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E3290-4690-421E-9D63-061C5A07FDC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242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E3290-4690-421E-9D63-061C5A07FDC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8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B403-6EF8-4BF6-8EB6-E4DFB3CE1C5A}" type="datetimeFigureOut">
              <a:rPr lang="fa-IR" smtClean="0"/>
              <a:t>06/27/1435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A0D7-54D5-4D46-BC5D-58A01593F57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B403-6EF8-4BF6-8EB6-E4DFB3CE1C5A}" type="datetimeFigureOut">
              <a:rPr lang="fa-IR" smtClean="0"/>
              <a:t>06/27/1435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A0D7-54D5-4D46-BC5D-58A01593F57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B403-6EF8-4BF6-8EB6-E4DFB3CE1C5A}" type="datetimeFigureOut">
              <a:rPr lang="fa-IR" smtClean="0"/>
              <a:t>06/27/1435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A0D7-54D5-4D46-BC5D-58A01593F57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B403-6EF8-4BF6-8EB6-E4DFB3CE1C5A}" type="datetimeFigureOut">
              <a:rPr lang="fa-IR" smtClean="0"/>
              <a:t>06/27/1435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A0D7-54D5-4D46-BC5D-58A01593F57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B403-6EF8-4BF6-8EB6-E4DFB3CE1C5A}" type="datetimeFigureOut">
              <a:rPr lang="fa-IR" smtClean="0"/>
              <a:t>06/27/1435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A0D7-54D5-4D46-BC5D-58A01593F57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B403-6EF8-4BF6-8EB6-E4DFB3CE1C5A}" type="datetimeFigureOut">
              <a:rPr lang="fa-IR" smtClean="0"/>
              <a:t>06/27/1435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A0D7-54D5-4D46-BC5D-58A01593F57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B403-6EF8-4BF6-8EB6-E4DFB3CE1C5A}" type="datetimeFigureOut">
              <a:rPr lang="fa-IR" smtClean="0"/>
              <a:t>06/27/1435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A0D7-54D5-4D46-BC5D-58A01593F57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B403-6EF8-4BF6-8EB6-E4DFB3CE1C5A}" type="datetimeFigureOut">
              <a:rPr lang="fa-IR" smtClean="0"/>
              <a:t>06/27/1435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A0D7-54D5-4D46-BC5D-58A01593F57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B403-6EF8-4BF6-8EB6-E4DFB3CE1C5A}" type="datetimeFigureOut">
              <a:rPr lang="fa-IR" smtClean="0"/>
              <a:t>06/27/1435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A0D7-54D5-4D46-BC5D-58A01593F57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B403-6EF8-4BF6-8EB6-E4DFB3CE1C5A}" type="datetimeFigureOut">
              <a:rPr lang="fa-IR" smtClean="0"/>
              <a:t>06/27/1435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A0D7-54D5-4D46-BC5D-58A01593F57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B403-6EF8-4BF6-8EB6-E4DFB3CE1C5A}" type="datetimeFigureOut">
              <a:rPr lang="fa-IR" smtClean="0"/>
              <a:t>06/27/1435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A0D7-54D5-4D46-BC5D-58A01593F57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CB403-6EF8-4BF6-8EB6-E4DFB3CE1C5A}" type="datetimeFigureOut">
              <a:rPr lang="fa-IR" smtClean="0"/>
              <a:t>06/27/1435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A0D7-54D5-4D46-BC5D-58A01593F575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 t="11387" b="13351"/>
          <a:stretch/>
        </p:blipFill>
        <p:spPr>
          <a:xfrm>
            <a:off x="785786" y="1000108"/>
            <a:ext cx="7500990" cy="4429156"/>
          </a:xfrm>
          <a:prstGeom prst="ellipse">
            <a:avLst/>
          </a:prstGeom>
          <a:effectLst>
            <a:softEdge rad="112500"/>
          </a:effectLst>
          <a:extLst>
            <a:ext uri="{53640926-AAD7-44D8-BBD7-CCE9431645EC}"/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47767-ED97-4453-AB2B-81D267ACA62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474" y="118681"/>
            <a:ext cx="2170364" cy="18777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mtClean="0"/>
              <a:t>1</a:t>
            </a:r>
            <a:endParaRPr lang="fa-IR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6856" y="1935480"/>
            <a:ext cx="8229600" cy="4389120"/>
          </a:xfrm>
        </p:spPr>
        <p:txBody>
          <a:bodyPr/>
          <a:lstStyle/>
          <a:p>
            <a:r>
              <a:rPr lang="fa-IR" dirty="0" smtClean="0"/>
              <a:t>کاهش توجه والدین به سبب اشتغال             عدم وابستگی فرزند به خانواده</a:t>
            </a:r>
          </a:p>
          <a:p>
            <a:pPr marL="0" indent="0"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2714612" y="2143116"/>
            <a:ext cx="586487" cy="2217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212751" y="2548875"/>
            <a:ext cx="1696616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تنهایی و انزوا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20490" y="2548875"/>
            <a:ext cx="1882332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ترویج فرهنگ استقلال طلبی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77791" y="2478029"/>
            <a:ext cx="1991112" cy="9084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افزایش میل به فرار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52595" y="3688472"/>
            <a:ext cx="1728192" cy="883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کم شدن قبح تک زیستی و تجرد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5992" y="3600108"/>
            <a:ext cx="2052862" cy="9697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کاهش قداست و اهمیت تشکیل خانواده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9557" y="3657273"/>
            <a:ext cx="1883734" cy="9125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افزایش سن ازدواج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006359" y="4688472"/>
            <a:ext cx="1152128" cy="951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278715" y="5693626"/>
            <a:ext cx="4176464" cy="11385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تبدیل شدن به بزهکار اجتماعی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63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6818" y="261375"/>
            <a:ext cx="2170364" cy="18777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81328"/>
            <a:ext cx="762000" cy="365125"/>
          </a:xfrm>
        </p:spPr>
        <p:txBody>
          <a:bodyPr/>
          <a:lstStyle/>
          <a:p>
            <a:r>
              <a:rPr lang="fa-IR" dirty="0" smtClean="0"/>
              <a:t>47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57182" y="2204864"/>
            <a:ext cx="2648618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عدم تجربه از کودکی و نوجوانی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1675" y="3291702"/>
            <a:ext cx="2813374" cy="15121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پرش به دوران مسئولیت و بزرگسالی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4762832"/>
            <a:ext cx="2808312" cy="1207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قرار گرفتن در معرض استرس ها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57182" y="4713214"/>
            <a:ext cx="2648618" cy="127038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رشد سریع روحی و روانی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204864"/>
            <a:ext cx="2808312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پرورش در کنار بزرگسالان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7796"/>
            <a:ext cx="2808312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6016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6006" y="63887"/>
            <a:ext cx="2170364" cy="18777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mtClean="0"/>
              <a:t>1</a:t>
            </a:r>
            <a:endParaRPr lang="fa-IR" dirty="0" smtClean="0"/>
          </a:p>
        </p:txBody>
      </p:sp>
      <p:sp>
        <p:nvSpPr>
          <p:cNvPr id="7" name="Oval 6"/>
          <p:cNvSpPr/>
          <p:nvPr/>
        </p:nvSpPr>
        <p:spPr>
          <a:xfrm>
            <a:off x="5857528" y="1935480"/>
            <a:ext cx="2448272" cy="17756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عدم گرایش به کارهای گروهی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03848" y="3429000"/>
            <a:ext cx="2602522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عدم توانایی حل مسآله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3528" y="4725144"/>
            <a:ext cx="2520280" cy="181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اضطراب و دست پاچگی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8" y="2986087"/>
            <a:ext cx="2076450" cy="1619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28" y="1551655"/>
            <a:ext cx="1905000" cy="1952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01" y="3795712"/>
            <a:ext cx="3194112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4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14546" y="1643050"/>
            <a:ext cx="4857784" cy="21431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a-IR" sz="5400" b="1" dirty="0" smtClean="0">
                <a:solidFill>
                  <a:schemeClr val="accent1">
                    <a:lumMod val="75000"/>
                  </a:schemeClr>
                </a:solidFill>
              </a:rPr>
              <a:t>تک فرزندی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a-IR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762000" cy="365125"/>
          </a:xfrm>
        </p:spPr>
        <p:txBody>
          <a:bodyPr/>
          <a:lstStyle/>
          <a:p>
            <a:r>
              <a:rPr lang="fa-IR" dirty="0" smtClean="0"/>
              <a:t>44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4122489753"/>
              </p:ext>
            </p:extLst>
          </p:nvPr>
        </p:nvGraphicFramePr>
        <p:xfrm>
          <a:off x="0" y="188640"/>
          <a:ext cx="9144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6795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/>
          <p:cNvGraphicFramePr/>
          <p:nvPr>
            <p:extLst>
              <p:ext uri="{D42A27DB-BD31-4B8C-83A1-F6EECF244321}">
                <p14:modId xmlns="" xmlns:p14="http://schemas.microsoft.com/office/powerpoint/2010/main" val="1916979933"/>
              </p:ext>
            </p:extLst>
          </p:nvPr>
        </p:nvGraphicFramePr>
        <p:xfrm>
          <a:off x="179512" y="0"/>
          <a:ext cx="89644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A72F-1100-4E64-BAB1-D85BD15939D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42</a:t>
            </a:r>
          </a:p>
        </p:txBody>
      </p:sp>
      <p:sp>
        <p:nvSpPr>
          <p:cNvPr id="7" name="Freeform 6"/>
          <p:cNvSpPr/>
          <p:nvPr/>
        </p:nvSpPr>
        <p:spPr>
          <a:xfrm>
            <a:off x="7400962" y="1461905"/>
            <a:ext cx="131829" cy="28475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1829" y="0"/>
                </a:moveTo>
                <a:lnTo>
                  <a:pt x="131829" y="2847564"/>
                </a:lnTo>
                <a:lnTo>
                  <a:pt x="0" y="284756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7335938" y="1461905"/>
            <a:ext cx="196853" cy="17526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96853" y="0"/>
                </a:moveTo>
                <a:lnTo>
                  <a:pt x="196853" y="1752646"/>
                </a:lnTo>
                <a:lnTo>
                  <a:pt x="0" y="175264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7371039" y="1461905"/>
            <a:ext cx="161753" cy="6736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1753" y="0"/>
                </a:moveTo>
                <a:lnTo>
                  <a:pt x="161753" y="673664"/>
                </a:lnTo>
                <a:lnTo>
                  <a:pt x="0" y="67366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021690" y="500"/>
            <a:ext cx="4339811" cy="1232452"/>
          </a:xfrm>
          <a:custGeom>
            <a:avLst/>
            <a:gdLst>
              <a:gd name="connsiteX0" fmla="*/ 0 w 4339811"/>
              <a:gd name="connsiteY0" fmla="*/ 616226 h 1232452"/>
              <a:gd name="connsiteX1" fmla="*/ 1577122 w 4339811"/>
              <a:gd name="connsiteY1" fmla="*/ 23443 h 1232452"/>
              <a:gd name="connsiteX2" fmla="*/ 2169907 w 4339811"/>
              <a:gd name="connsiteY2" fmla="*/ 3 h 1232452"/>
              <a:gd name="connsiteX3" fmla="*/ 2762694 w 4339811"/>
              <a:gd name="connsiteY3" fmla="*/ 23443 h 1232452"/>
              <a:gd name="connsiteX4" fmla="*/ 4339813 w 4339811"/>
              <a:gd name="connsiteY4" fmla="*/ 616232 h 1232452"/>
              <a:gd name="connsiteX5" fmla="*/ 2762692 w 4339811"/>
              <a:gd name="connsiteY5" fmla="*/ 1209018 h 1232452"/>
              <a:gd name="connsiteX6" fmla="*/ 2169906 w 4339811"/>
              <a:gd name="connsiteY6" fmla="*/ 1232458 h 1232452"/>
              <a:gd name="connsiteX7" fmla="*/ 1577120 w 4339811"/>
              <a:gd name="connsiteY7" fmla="*/ 1209018 h 1232452"/>
              <a:gd name="connsiteX8" fmla="*/ 1 w 4339811"/>
              <a:gd name="connsiteY8" fmla="*/ 616230 h 1232452"/>
              <a:gd name="connsiteX9" fmla="*/ 0 w 4339811"/>
              <a:gd name="connsiteY9" fmla="*/ 616226 h 123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9811" h="1232452">
                <a:moveTo>
                  <a:pt x="0" y="616226"/>
                </a:moveTo>
                <a:cubicBezTo>
                  <a:pt x="4" y="340729"/>
                  <a:pt x="643920" y="98704"/>
                  <a:pt x="1577122" y="23443"/>
                </a:cubicBezTo>
                <a:cubicBezTo>
                  <a:pt x="1769956" y="7891"/>
                  <a:pt x="1969448" y="3"/>
                  <a:pt x="2169907" y="3"/>
                </a:cubicBezTo>
                <a:cubicBezTo>
                  <a:pt x="2370367" y="3"/>
                  <a:pt x="2569859" y="7892"/>
                  <a:pt x="2762694" y="23443"/>
                </a:cubicBezTo>
                <a:cubicBezTo>
                  <a:pt x="3695902" y="98705"/>
                  <a:pt x="4339819" y="340733"/>
                  <a:pt x="4339813" y="616232"/>
                </a:cubicBezTo>
                <a:cubicBezTo>
                  <a:pt x="4339813" y="891730"/>
                  <a:pt x="3695897" y="1133756"/>
                  <a:pt x="2762692" y="1209018"/>
                </a:cubicBezTo>
                <a:cubicBezTo>
                  <a:pt x="2569858" y="1224570"/>
                  <a:pt x="2370366" y="1232458"/>
                  <a:pt x="2169906" y="1232458"/>
                </a:cubicBezTo>
                <a:cubicBezTo>
                  <a:pt x="1969447" y="1232458"/>
                  <a:pt x="1769954" y="1224570"/>
                  <a:pt x="1577120" y="1209018"/>
                </a:cubicBezTo>
                <a:cubicBezTo>
                  <a:pt x="643913" y="1133756"/>
                  <a:pt x="-3" y="891728"/>
                  <a:pt x="1" y="616230"/>
                </a:cubicBezTo>
                <a:cubicBezTo>
                  <a:pt x="1" y="616229"/>
                  <a:pt x="0" y="616227"/>
                  <a:pt x="0" y="616226"/>
                </a:cubicBez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8251" tIns="193188" rIns="648251" bIns="193188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b="1" kern="1200" dirty="0" smtClean="0"/>
              <a:t>علل کاهش جمعیت در ایران</a:t>
            </a:r>
            <a:endParaRPr lang="fa-IR" sz="2000" b="1" kern="1200" dirty="0"/>
          </a:p>
        </p:txBody>
      </p:sp>
      <p:sp>
        <p:nvSpPr>
          <p:cNvPr id="17" name="Freeform 16"/>
          <p:cNvSpPr/>
          <p:nvPr/>
        </p:nvSpPr>
        <p:spPr>
          <a:xfrm>
            <a:off x="5796136" y="1772816"/>
            <a:ext cx="1574902" cy="725508"/>
          </a:xfrm>
          <a:custGeom>
            <a:avLst/>
            <a:gdLst>
              <a:gd name="connsiteX0" fmla="*/ 0 w 1574902"/>
              <a:gd name="connsiteY0" fmla="*/ 120918 h 725508"/>
              <a:gd name="connsiteX1" fmla="*/ 35416 w 1574902"/>
              <a:gd name="connsiteY1" fmla="*/ 35416 h 725508"/>
              <a:gd name="connsiteX2" fmla="*/ 120918 w 1574902"/>
              <a:gd name="connsiteY2" fmla="*/ 0 h 725508"/>
              <a:gd name="connsiteX3" fmla="*/ 1453984 w 1574902"/>
              <a:gd name="connsiteY3" fmla="*/ 0 h 725508"/>
              <a:gd name="connsiteX4" fmla="*/ 1539486 w 1574902"/>
              <a:gd name="connsiteY4" fmla="*/ 35416 h 725508"/>
              <a:gd name="connsiteX5" fmla="*/ 1574902 w 1574902"/>
              <a:gd name="connsiteY5" fmla="*/ 120918 h 725508"/>
              <a:gd name="connsiteX6" fmla="*/ 1574902 w 1574902"/>
              <a:gd name="connsiteY6" fmla="*/ 604590 h 725508"/>
              <a:gd name="connsiteX7" fmla="*/ 1539486 w 1574902"/>
              <a:gd name="connsiteY7" fmla="*/ 690092 h 725508"/>
              <a:gd name="connsiteX8" fmla="*/ 1453984 w 1574902"/>
              <a:gd name="connsiteY8" fmla="*/ 725508 h 725508"/>
              <a:gd name="connsiteX9" fmla="*/ 120918 w 1574902"/>
              <a:gd name="connsiteY9" fmla="*/ 725508 h 725508"/>
              <a:gd name="connsiteX10" fmla="*/ 35416 w 1574902"/>
              <a:gd name="connsiteY10" fmla="*/ 690092 h 725508"/>
              <a:gd name="connsiteX11" fmla="*/ 0 w 1574902"/>
              <a:gd name="connsiteY11" fmla="*/ 604590 h 725508"/>
              <a:gd name="connsiteX12" fmla="*/ 0 w 1574902"/>
              <a:gd name="connsiteY12" fmla="*/ 120918 h 72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4902" h="725508">
                <a:moveTo>
                  <a:pt x="0" y="120918"/>
                </a:moveTo>
                <a:cubicBezTo>
                  <a:pt x="0" y="88849"/>
                  <a:pt x="12740" y="58093"/>
                  <a:pt x="35416" y="35416"/>
                </a:cubicBezTo>
                <a:cubicBezTo>
                  <a:pt x="58093" y="12740"/>
                  <a:pt x="88849" y="0"/>
                  <a:pt x="120918" y="0"/>
                </a:cubicBezTo>
                <a:lnTo>
                  <a:pt x="1453984" y="0"/>
                </a:lnTo>
                <a:cubicBezTo>
                  <a:pt x="1486053" y="0"/>
                  <a:pt x="1516809" y="12740"/>
                  <a:pt x="1539486" y="35416"/>
                </a:cubicBezTo>
                <a:cubicBezTo>
                  <a:pt x="1562162" y="58093"/>
                  <a:pt x="1574902" y="88849"/>
                  <a:pt x="1574902" y="120918"/>
                </a:cubicBezTo>
                <a:lnTo>
                  <a:pt x="1574902" y="604590"/>
                </a:lnTo>
                <a:cubicBezTo>
                  <a:pt x="1574902" y="636659"/>
                  <a:pt x="1562162" y="667415"/>
                  <a:pt x="1539486" y="690092"/>
                </a:cubicBezTo>
                <a:cubicBezTo>
                  <a:pt x="1516809" y="712769"/>
                  <a:pt x="1486053" y="725508"/>
                  <a:pt x="1453984" y="725508"/>
                </a:cubicBezTo>
                <a:lnTo>
                  <a:pt x="120918" y="725508"/>
                </a:lnTo>
                <a:cubicBezTo>
                  <a:pt x="88849" y="725508"/>
                  <a:pt x="58093" y="712768"/>
                  <a:pt x="35416" y="690092"/>
                </a:cubicBezTo>
                <a:cubicBezTo>
                  <a:pt x="12739" y="667415"/>
                  <a:pt x="0" y="636659"/>
                  <a:pt x="0" y="604590"/>
                </a:cubicBezTo>
                <a:lnTo>
                  <a:pt x="0" y="120918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846" tIns="46846" rIns="46846" bIns="46846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b="1" kern="1200" dirty="0" smtClean="0"/>
              <a:t>مصرف گرایی</a:t>
            </a:r>
            <a:endParaRPr lang="fa-IR" sz="1800" b="1" kern="1200" dirty="0"/>
          </a:p>
        </p:txBody>
      </p:sp>
      <p:sp>
        <p:nvSpPr>
          <p:cNvPr id="18" name="Freeform 17"/>
          <p:cNvSpPr/>
          <p:nvPr/>
        </p:nvSpPr>
        <p:spPr>
          <a:xfrm>
            <a:off x="5508087" y="2708913"/>
            <a:ext cx="1827850" cy="1011276"/>
          </a:xfrm>
          <a:custGeom>
            <a:avLst/>
            <a:gdLst>
              <a:gd name="connsiteX0" fmla="*/ 0 w 1827850"/>
              <a:gd name="connsiteY0" fmla="*/ 168546 h 1011276"/>
              <a:gd name="connsiteX1" fmla="*/ 49366 w 1827850"/>
              <a:gd name="connsiteY1" fmla="*/ 49366 h 1011276"/>
              <a:gd name="connsiteX2" fmla="*/ 168546 w 1827850"/>
              <a:gd name="connsiteY2" fmla="*/ 0 h 1011276"/>
              <a:gd name="connsiteX3" fmla="*/ 1659304 w 1827850"/>
              <a:gd name="connsiteY3" fmla="*/ 0 h 1011276"/>
              <a:gd name="connsiteX4" fmla="*/ 1778484 w 1827850"/>
              <a:gd name="connsiteY4" fmla="*/ 49366 h 1011276"/>
              <a:gd name="connsiteX5" fmla="*/ 1827850 w 1827850"/>
              <a:gd name="connsiteY5" fmla="*/ 168546 h 1011276"/>
              <a:gd name="connsiteX6" fmla="*/ 1827850 w 1827850"/>
              <a:gd name="connsiteY6" fmla="*/ 842730 h 1011276"/>
              <a:gd name="connsiteX7" fmla="*/ 1778484 w 1827850"/>
              <a:gd name="connsiteY7" fmla="*/ 961910 h 1011276"/>
              <a:gd name="connsiteX8" fmla="*/ 1659304 w 1827850"/>
              <a:gd name="connsiteY8" fmla="*/ 1011276 h 1011276"/>
              <a:gd name="connsiteX9" fmla="*/ 168546 w 1827850"/>
              <a:gd name="connsiteY9" fmla="*/ 1011276 h 1011276"/>
              <a:gd name="connsiteX10" fmla="*/ 49366 w 1827850"/>
              <a:gd name="connsiteY10" fmla="*/ 961910 h 1011276"/>
              <a:gd name="connsiteX11" fmla="*/ 0 w 1827850"/>
              <a:gd name="connsiteY11" fmla="*/ 842730 h 1011276"/>
              <a:gd name="connsiteX12" fmla="*/ 0 w 1827850"/>
              <a:gd name="connsiteY12" fmla="*/ 168546 h 101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7850" h="1011276">
                <a:moveTo>
                  <a:pt x="0" y="168546"/>
                </a:moveTo>
                <a:cubicBezTo>
                  <a:pt x="0" y="123845"/>
                  <a:pt x="17758" y="80974"/>
                  <a:pt x="49366" y="49366"/>
                </a:cubicBezTo>
                <a:cubicBezTo>
                  <a:pt x="80975" y="17758"/>
                  <a:pt x="123845" y="0"/>
                  <a:pt x="168546" y="0"/>
                </a:cubicBezTo>
                <a:lnTo>
                  <a:pt x="1659304" y="0"/>
                </a:lnTo>
                <a:cubicBezTo>
                  <a:pt x="1704005" y="0"/>
                  <a:pt x="1746876" y="17758"/>
                  <a:pt x="1778484" y="49366"/>
                </a:cubicBezTo>
                <a:cubicBezTo>
                  <a:pt x="1810092" y="80975"/>
                  <a:pt x="1827850" y="123845"/>
                  <a:pt x="1827850" y="168546"/>
                </a:cubicBezTo>
                <a:lnTo>
                  <a:pt x="1827850" y="842730"/>
                </a:lnTo>
                <a:cubicBezTo>
                  <a:pt x="1827850" y="887431"/>
                  <a:pt x="1810093" y="930302"/>
                  <a:pt x="1778484" y="961910"/>
                </a:cubicBezTo>
                <a:cubicBezTo>
                  <a:pt x="1746875" y="993519"/>
                  <a:pt x="1704005" y="1011276"/>
                  <a:pt x="1659304" y="1011276"/>
                </a:cubicBezTo>
                <a:lnTo>
                  <a:pt x="168546" y="1011276"/>
                </a:lnTo>
                <a:cubicBezTo>
                  <a:pt x="123845" y="1011276"/>
                  <a:pt x="80974" y="993518"/>
                  <a:pt x="49366" y="961910"/>
                </a:cubicBezTo>
                <a:cubicBezTo>
                  <a:pt x="17758" y="930301"/>
                  <a:pt x="0" y="887431"/>
                  <a:pt x="0" y="842730"/>
                </a:cubicBezTo>
                <a:lnTo>
                  <a:pt x="0" y="16854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795" tIns="60795" rIns="60795" bIns="60795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b="1" kern="1200" dirty="0" smtClean="0"/>
              <a:t>رواج فرزند سالاری</a:t>
            </a:r>
            <a:endParaRPr lang="fa-IR" sz="1800" b="1" kern="1200" dirty="0"/>
          </a:p>
        </p:txBody>
      </p:sp>
      <p:sp>
        <p:nvSpPr>
          <p:cNvPr id="19" name="Freeform 18"/>
          <p:cNvSpPr/>
          <p:nvPr/>
        </p:nvSpPr>
        <p:spPr>
          <a:xfrm>
            <a:off x="5292063" y="3861047"/>
            <a:ext cx="2108899" cy="896843"/>
          </a:xfrm>
          <a:custGeom>
            <a:avLst/>
            <a:gdLst>
              <a:gd name="connsiteX0" fmla="*/ 0 w 2108899"/>
              <a:gd name="connsiteY0" fmla="*/ 149474 h 896843"/>
              <a:gd name="connsiteX1" fmla="*/ 43780 w 2108899"/>
              <a:gd name="connsiteY1" fmla="*/ 43780 h 896843"/>
              <a:gd name="connsiteX2" fmla="*/ 149474 w 2108899"/>
              <a:gd name="connsiteY2" fmla="*/ 0 h 896843"/>
              <a:gd name="connsiteX3" fmla="*/ 1959425 w 2108899"/>
              <a:gd name="connsiteY3" fmla="*/ 0 h 896843"/>
              <a:gd name="connsiteX4" fmla="*/ 2065119 w 2108899"/>
              <a:gd name="connsiteY4" fmla="*/ 43780 h 896843"/>
              <a:gd name="connsiteX5" fmla="*/ 2108899 w 2108899"/>
              <a:gd name="connsiteY5" fmla="*/ 149474 h 896843"/>
              <a:gd name="connsiteX6" fmla="*/ 2108899 w 2108899"/>
              <a:gd name="connsiteY6" fmla="*/ 747369 h 896843"/>
              <a:gd name="connsiteX7" fmla="*/ 2065119 w 2108899"/>
              <a:gd name="connsiteY7" fmla="*/ 853063 h 896843"/>
              <a:gd name="connsiteX8" fmla="*/ 1959425 w 2108899"/>
              <a:gd name="connsiteY8" fmla="*/ 896843 h 896843"/>
              <a:gd name="connsiteX9" fmla="*/ 149474 w 2108899"/>
              <a:gd name="connsiteY9" fmla="*/ 896843 h 896843"/>
              <a:gd name="connsiteX10" fmla="*/ 43780 w 2108899"/>
              <a:gd name="connsiteY10" fmla="*/ 853063 h 896843"/>
              <a:gd name="connsiteX11" fmla="*/ 0 w 2108899"/>
              <a:gd name="connsiteY11" fmla="*/ 747369 h 896843"/>
              <a:gd name="connsiteX12" fmla="*/ 0 w 2108899"/>
              <a:gd name="connsiteY12" fmla="*/ 149474 h 89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8899" h="896843">
                <a:moveTo>
                  <a:pt x="0" y="149474"/>
                </a:moveTo>
                <a:cubicBezTo>
                  <a:pt x="0" y="109831"/>
                  <a:pt x="15748" y="71812"/>
                  <a:pt x="43780" y="43780"/>
                </a:cubicBezTo>
                <a:cubicBezTo>
                  <a:pt x="71812" y="15748"/>
                  <a:pt x="109831" y="0"/>
                  <a:pt x="149474" y="0"/>
                </a:cubicBezTo>
                <a:lnTo>
                  <a:pt x="1959425" y="0"/>
                </a:lnTo>
                <a:cubicBezTo>
                  <a:pt x="1999068" y="0"/>
                  <a:pt x="2037087" y="15748"/>
                  <a:pt x="2065119" y="43780"/>
                </a:cubicBezTo>
                <a:cubicBezTo>
                  <a:pt x="2093151" y="71812"/>
                  <a:pt x="2108899" y="109831"/>
                  <a:pt x="2108899" y="149474"/>
                </a:cubicBezTo>
                <a:lnTo>
                  <a:pt x="2108899" y="747369"/>
                </a:lnTo>
                <a:cubicBezTo>
                  <a:pt x="2108899" y="787012"/>
                  <a:pt x="2093151" y="825031"/>
                  <a:pt x="2065119" y="853063"/>
                </a:cubicBezTo>
                <a:cubicBezTo>
                  <a:pt x="2037087" y="881095"/>
                  <a:pt x="1999068" y="896843"/>
                  <a:pt x="1959425" y="896843"/>
                </a:cubicBezTo>
                <a:lnTo>
                  <a:pt x="149474" y="896843"/>
                </a:lnTo>
                <a:cubicBezTo>
                  <a:pt x="109831" y="896843"/>
                  <a:pt x="71812" y="881095"/>
                  <a:pt x="43780" y="853063"/>
                </a:cubicBezTo>
                <a:cubicBezTo>
                  <a:pt x="15748" y="825031"/>
                  <a:pt x="0" y="787012"/>
                  <a:pt x="0" y="747369"/>
                </a:cubicBezTo>
                <a:lnTo>
                  <a:pt x="0" y="149474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209" tIns="55209" rIns="55209" bIns="55209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b="1" kern="1200" dirty="0" smtClean="0"/>
              <a:t>تحقیر مادری و کار خانگی</a:t>
            </a:r>
            <a:endParaRPr lang="fa-IR" sz="1800" b="1" kern="1200" dirty="0"/>
          </a:p>
        </p:txBody>
      </p:sp>
      <p:grpSp>
        <p:nvGrpSpPr>
          <p:cNvPr id="2" name="Group 26"/>
          <p:cNvGrpSpPr/>
          <p:nvPr/>
        </p:nvGrpSpPr>
        <p:grpSpPr>
          <a:xfrm>
            <a:off x="428596" y="1392674"/>
            <a:ext cx="4176464" cy="5465326"/>
            <a:chOff x="251520" y="1412776"/>
            <a:chExt cx="4176464" cy="5465326"/>
          </a:xfrm>
        </p:grpSpPr>
        <p:sp>
          <p:nvSpPr>
            <p:cNvPr id="25" name="TextBox 24"/>
            <p:cNvSpPr txBox="1"/>
            <p:nvPr/>
          </p:nvSpPr>
          <p:spPr>
            <a:xfrm>
              <a:off x="251520" y="1412776"/>
              <a:ext cx="4176464" cy="5465326"/>
            </a:xfrm>
            <a:prstGeom prst="flowChartDocumen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r" rtl="1">
                <a:buFont typeface="Arial" pitchFamily="34" charset="0"/>
                <a:buChar char="•"/>
              </a:pPr>
              <a:r>
                <a:rPr lang="fa-IR" sz="2000" dirty="0" smtClean="0"/>
                <a:t>فرزند سالاری</a:t>
              </a:r>
              <a:r>
                <a:rPr lang="fa-IR" sz="2000" dirty="0" smtClean="0">
                  <a:latin typeface="Arial"/>
                  <a:cs typeface="Arial"/>
                </a:rPr>
                <a:t>←</a:t>
              </a:r>
            </a:p>
            <a:p>
              <a:pPr lvl="1" algn="r" rtl="1">
                <a:buFont typeface="Courier New" pitchFamily="49" charset="0"/>
                <a:buChar char="o"/>
              </a:pPr>
              <a:r>
                <a:rPr lang="fa-IR" sz="2000" dirty="0" smtClean="0"/>
                <a:t> بالا رفتن انتظارات بچه‌‌ها</a:t>
              </a:r>
            </a:p>
            <a:p>
              <a:pPr lvl="1" algn="r" rtl="1">
                <a:buFont typeface="Courier New" pitchFamily="49" charset="0"/>
                <a:buChar char="o"/>
              </a:pPr>
              <a:r>
                <a:rPr lang="fa-IR" sz="2000" dirty="0" smtClean="0"/>
                <a:t>لفزایش مراقبت‌‌های والدین از فرزندان</a:t>
              </a:r>
            </a:p>
            <a:p>
              <a:pPr lvl="1" algn="r" rtl="1">
                <a:buFont typeface="Courier New" pitchFamily="49" charset="0"/>
                <a:buChar char="o"/>
              </a:pPr>
              <a:r>
                <a:rPr lang="fa-IR" sz="2000" dirty="0" smtClean="0"/>
                <a:t>وسواس شدید والدین نسبت به بچه‌‌ها  افزایش هزینه‌‌ صرف شده برای فرزندان</a:t>
              </a:r>
            </a:p>
            <a:p>
              <a:pPr lvl="1" algn="r" rtl="1">
                <a:buFont typeface="Courier New" pitchFamily="49" charset="0"/>
                <a:buChar char="o"/>
              </a:pPr>
              <a:r>
                <a:rPr lang="fa-IR" sz="2000" dirty="0" smtClean="0"/>
                <a:t>کاهش تعداد فرزندان</a:t>
              </a:r>
            </a:p>
            <a:p>
              <a:pPr lvl="1" algn="r" rtl="1">
                <a:buFont typeface="Courier New" pitchFamily="49" charset="0"/>
                <a:buChar char="o"/>
              </a:pPr>
              <a:endParaRPr lang="fa-IR" sz="2000" dirty="0" smtClean="0"/>
            </a:p>
            <a:p>
              <a:pPr lvl="1" algn="r" rtl="1">
                <a:buFont typeface="Courier New" pitchFamily="49" charset="0"/>
                <a:buChar char="o"/>
              </a:pPr>
              <a:endParaRPr lang="fa-IR" sz="2000" dirty="0" smtClean="0"/>
            </a:p>
            <a:p>
              <a:pPr lvl="1" algn="r" rtl="1">
                <a:buFont typeface="Courier New" pitchFamily="49" charset="0"/>
                <a:buChar char="o"/>
              </a:pPr>
              <a:endParaRPr lang="fa-IR" sz="2000" dirty="0" smtClean="0"/>
            </a:p>
            <a:p>
              <a:pPr lvl="1" algn="r" rtl="1"/>
              <a:endParaRPr lang="fa-IR" sz="2000" dirty="0" smtClean="0"/>
            </a:p>
            <a:p>
              <a:pPr lvl="1" algn="r" rtl="1">
                <a:buFont typeface="Courier New" pitchFamily="49" charset="0"/>
                <a:buChar char="o"/>
              </a:pPr>
              <a:endParaRPr lang="fa-IR" sz="2000" dirty="0" smtClean="0"/>
            </a:p>
            <a:p>
              <a:pPr lvl="1" algn="r" rtl="1">
                <a:buFont typeface="Courier New" pitchFamily="49" charset="0"/>
                <a:buChar char="o"/>
              </a:pPr>
              <a:endParaRPr lang="fa-IR" sz="2000" dirty="0" smtClean="0"/>
            </a:p>
            <a:p>
              <a:pPr lvl="1" algn="r" rtl="1"/>
              <a:endParaRPr lang="fa-IR" sz="2000" dirty="0" smtClean="0"/>
            </a:p>
            <a:p>
              <a:pPr lvl="1" algn="r" rtl="1"/>
              <a:endParaRPr lang="fa-IR" sz="2000" dirty="0" smtClean="0"/>
            </a:p>
          </p:txBody>
        </p:sp>
        <p:pic>
          <p:nvPicPr>
            <p:cNvPr id="26" name="Picture 25" descr="bache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3573016"/>
              <a:ext cx="3312368" cy="2125764"/>
            </a:xfrm>
            <a:prstGeom prst="rect">
              <a:avLst/>
            </a:prstGeom>
          </p:spPr>
        </p:pic>
      </p:grpSp>
      <p:cxnSp>
        <p:nvCxnSpPr>
          <p:cNvPr id="30" name="Elbow Connector 29"/>
          <p:cNvCxnSpPr>
            <a:stCxn id="13" idx="6"/>
          </p:cNvCxnSpPr>
          <p:nvPr/>
        </p:nvCxnSpPr>
        <p:spPr>
          <a:xfrm>
            <a:off x="5191598" y="1232958"/>
            <a:ext cx="2332730" cy="323834"/>
          </a:xfrm>
          <a:prstGeom prst="bentConnector3">
            <a:avLst>
              <a:gd name="adj1" fmla="val 100223"/>
            </a:avLst>
          </a:prstGeom>
          <a:ln w="28575">
            <a:solidFill>
              <a:srgbClr val="427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4980562"/>
              </p:ext>
            </p:extLst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45</a:t>
            </a:r>
          </a:p>
        </p:txBody>
      </p:sp>
    </p:spTree>
    <p:extLst>
      <p:ext uri="{BB962C8B-B14F-4D97-AF65-F5344CB8AC3E}">
        <p14:creationId xmlns="" xmlns:p14="http://schemas.microsoft.com/office/powerpoint/2010/main" val="876838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mtClean="0"/>
              <a:t>1</a:t>
            </a:r>
            <a:endParaRPr lang="fa-IR" dirty="0" smtClean="0"/>
          </a:p>
        </p:txBody>
      </p:sp>
      <p:grpSp>
        <p:nvGrpSpPr>
          <p:cNvPr id="2" name="Group 6"/>
          <p:cNvGrpSpPr/>
          <p:nvPr/>
        </p:nvGrpSpPr>
        <p:grpSpPr>
          <a:xfrm>
            <a:off x="3633620" y="260648"/>
            <a:ext cx="2168474" cy="1875984"/>
            <a:chOff x="3515972" y="0"/>
            <a:chExt cx="2168474" cy="1875984"/>
          </a:xfrm>
        </p:grpSpPr>
        <p:sp>
          <p:nvSpPr>
            <p:cNvPr id="27" name="Hexagon 26"/>
            <p:cNvSpPr/>
            <p:nvPr/>
          </p:nvSpPr>
          <p:spPr>
            <a:xfrm>
              <a:off x="3515972" y="0"/>
              <a:ext cx="2168474" cy="1875984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exagon 7"/>
            <p:cNvSpPr/>
            <p:nvPr/>
          </p:nvSpPr>
          <p:spPr>
            <a:xfrm>
              <a:off x="3875334" y="310891"/>
              <a:ext cx="1449750" cy="1254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effectLst/>
                </a:rPr>
                <a:t>فرزند سالاری</a:t>
              </a:r>
              <a:endParaRPr lang="en-US" sz="2400" b="1" kern="1200" dirty="0">
                <a:effectLst/>
              </a:endParaRPr>
            </a:p>
          </p:txBody>
        </p:sp>
      </p:grpSp>
      <p:sp>
        <p:nvSpPr>
          <p:cNvPr id="26" name="Hexagon 10"/>
          <p:cNvSpPr/>
          <p:nvPr/>
        </p:nvSpPr>
        <p:spPr>
          <a:xfrm>
            <a:off x="6444208" y="1715740"/>
            <a:ext cx="1449750" cy="12542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10" tIns="29210" rIns="29210" bIns="2921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300" kern="1200" dirty="0" smtClean="0"/>
              <a:t>کاهش روابط اجتماعی </a:t>
            </a:r>
            <a:endParaRPr lang="en-US" sz="2300" kern="1200" dirty="0"/>
          </a:p>
        </p:txBody>
      </p:sp>
      <p:sp>
        <p:nvSpPr>
          <p:cNvPr id="20" name="Hexagon 19"/>
          <p:cNvSpPr/>
          <p:nvPr/>
        </p:nvSpPr>
        <p:spPr>
          <a:xfrm>
            <a:off x="2286063" y="3064199"/>
            <a:ext cx="1449750" cy="12542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10" tIns="29210" rIns="29210" bIns="2921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 dirty="0"/>
          </a:p>
        </p:txBody>
      </p:sp>
      <p:sp>
        <p:nvSpPr>
          <p:cNvPr id="35" name="Oval 34"/>
          <p:cNvSpPr/>
          <p:nvPr/>
        </p:nvSpPr>
        <p:spPr>
          <a:xfrm>
            <a:off x="1549713" y="3475675"/>
            <a:ext cx="2488704" cy="1371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تو</a:t>
            </a:r>
            <a:r>
              <a:rPr lang="fa-IR" b="1" dirty="0" smtClean="0">
                <a:solidFill>
                  <a:schemeClr val="tx1"/>
                </a:solidFill>
              </a:rPr>
              <a:t>کاهش صبر و تحمل </a:t>
            </a:r>
            <a:endParaRPr lang="en-US" b="1" dirty="0"/>
          </a:p>
        </p:txBody>
      </p:sp>
      <p:sp>
        <p:nvSpPr>
          <p:cNvPr id="36" name="Oval 35"/>
          <p:cNvSpPr/>
          <p:nvPr/>
        </p:nvSpPr>
        <p:spPr>
          <a:xfrm>
            <a:off x="502802" y="4896075"/>
            <a:ext cx="2488704" cy="1371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کانون توجه بودن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161456" y="926579"/>
            <a:ext cx="2488704" cy="1371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افزایش توقع و زود رنجی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02802" y="2097371"/>
            <a:ext cx="2488704" cy="1371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عدم شکل گیری شخصیت فعال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874837" y="2317283"/>
            <a:ext cx="2488704" cy="1371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توجه بیش از حد به خواسته ها  </a:t>
            </a:r>
            <a:endParaRPr lang="en-US" b="1" dirty="0"/>
          </a:p>
        </p:txBody>
      </p:sp>
      <p:sp>
        <p:nvSpPr>
          <p:cNvPr id="50" name="Oval 49"/>
          <p:cNvSpPr/>
          <p:nvPr/>
        </p:nvSpPr>
        <p:spPr>
          <a:xfrm>
            <a:off x="3350306" y="2195098"/>
            <a:ext cx="2500544" cy="13416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سرخوردگی و ناسازگاری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6" y="185690"/>
            <a:ext cx="2101398" cy="16344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02" y="3691299"/>
            <a:ext cx="4715596" cy="3030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5536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57749"/>
            <a:ext cx="2170364" cy="18777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تلویزیون </a:t>
            </a:r>
          </a:p>
          <a:p>
            <a:pPr marL="0" indent="0">
              <a:buNone/>
            </a:pPr>
            <a:endParaRPr lang="fa-IR" dirty="0" smtClean="0"/>
          </a:p>
          <a:p>
            <a:r>
              <a:rPr lang="fa-IR" dirty="0" smtClean="0"/>
              <a:t>ماهواره و اینترنت </a:t>
            </a:r>
          </a:p>
          <a:p>
            <a:pPr marL="0" indent="0">
              <a:buNone/>
            </a:pPr>
            <a:endParaRPr lang="fa-IR" dirty="0" smtClean="0"/>
          </a:p>
          <a:p>
            <a:r>
              <a:rPr lang="fa-IR" dirty="0" smtClean="0"/>
              <a:t>بازیهای رایانه ای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49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8316" y="3555347"/>
            <a:ext cx="3041028" cy="2023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1390" y="2276872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897" y="1400788"/>
            <a:ext cx="2162175" cy="2124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3781712"/>
            <a:ext cx="22860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15633" y="5012342"/>
            <a:ext cx="1745405" cy="1824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1751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8232" y="-99392"/>
            <a:ext cx="2170364" cy="187773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3491880" cy="5370984"/>
          </a:xfrm>
        </p:spPr>
        <p:txBody>
          <a:bodyPr>
            <a:norm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a-IR" sz="2800" dirty="0" smtClean="0"/>
              <a:t>انزوا و تنهایی فرد و نسلش</a:t>
            </a:r>
          </a:p>
          <a:p>
            <a:pPr algn="r"/>
            <a:endParaRPr lang="fa-IR" sz="28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a-IR" sz="2800" dirty="0" smtClean="0"/>
              <a:t>نشاط کمتر</a:t>
            </a:r>
          </a:p>
          <a:p>
            <a:pPr algn="r"/>
            <a:r>
              <a:rPr lang="fa-IR" sz="2800" dirty="0" smtClean="0"/>
              <a:t>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a-IR" sz="2800" dirty="0" smtClean="0"/>
              <a:t>عدم رشد و شکوفایی </a:t>
            </a:r>
          </a:p>
          <a:p>
            <a:pPr algn="r"/>
            <a:endParaRPr lang="fa-IR" sz="28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a-IR" sz="2800" dirty="0" smtClean="0"/>
              <a:t>ابراز خشم و پرخاشگری </a:t>
            </a:r>
          </a:p>
          <a:p>
            <a:pPr algn="r"/>
            <a:endParaRPr lang="fa-IR" sz="28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a-IR" sz="2800" dirty="0" smtClean="0"/>
              <a:t>کاهش اقتدار والدین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48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291" b="2291"/>
          <a:stretch>
            <a:fillRect/>
          </a:stretch>
        </p:blipFill>
        <p:spPr>
          <a:xfrm rot="420000">
            <a:off x="3973666" y="2081058"/>
            <a:ext cx="4617720" cy="3931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4050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282</Words>
  <Application>Microsoft Office PowerPoint</Application>
  <PresentationFormat>On-screen Show (4:3)</PresentationFormat>
  <Paragraphs>103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sz.mohebi</dc:creator>
  <cp:lastModifiedBy>sz.mohebi</cp:lastModifiedBy>
  <cp:revision>4</cp:revision>
  <dcterms:created xsi:type="dcterms:W3CDTF">2014-04-27T07:36:10Z</dcterms:created>
  <dcterms:modified xsi:type="dcterms:W3CDTF">2014-04-27T07:45:58Z</dcterms:modified>
</cp:coreProperties>
</file>